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5" r:id="rId3"/>
  </p:sldMasterIdLst>
  <p:notesMasterIdLst>
    <p:notesMasterId r:id="rId5"/>
  </p:notesMasterIdLst>
  <p:handoutMasterIdLst>
    <p:handoutMasterId r:id="rId12"/>
  </p:handoutMasterIdLst>
  <p:sldIdLst>
    <p:sldId id="2736" r:id="rId4"/>
    <p:sldId id="2661" r:id="rId6"/>
    <p:sldId id="2662" r:id="rId7"/>
    <p:sldId id="2663" r:id="rId8"/>
    <p:sldId id="2879" r:id="rId9"/>
    <p:sldId id="2881" r:id="rId10"/>
    <p:sldId id="2737" r:id="rId11"/>
  </p:sldIdLst>
  <p:sldSz cx="12192000" cy="6858000"/>
  <p:notesSz cx="6889750" cy="967105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y.Tiller" initials="A" lastIdx="16" clrIdx="0"/>
  <p:cmAuthor id="1" name="A" initials="A" lastIdx="8" clrIdx="0"/>
  <p:cmAuthor id="2" name="作者" initials="A" lastIdx="0" clrIdx="1"/>
  <p:cmAuthor id="3" name="Administrator" initials="A" lastIdx="2" clrIdx="2"/>
  <p:cmAuthor id="4" name="admin" initials="a" lastIdx="65" clrIdx="3"/>
  <p:cmAuthor id="5" name="Root" initials="R" lastIdx="36" clrIdx="4"/>
  <p:cmAuthor id="6" name="chenhao" initials="c" lastIdx="6" clrIdx="5"/>
  <p:cmAuthor id="7" name="ZJ" initials="Z" lastIdx="1" clrIdx="6"/>
  <p:cmAuthor id="8" name="zhenggenyang" initials="z" lastIdx="5" clrIdx="7"/>
  <p:cmAuthor id="9" name="86158" initials="8" lastIdx="1" clrIdx="8"/>
  <p:cmAuthor id="10" name="Jiang" initials="J" lastIdx="5" clrIdx="4"/>
  <p:cmAuthor id="11" name="王 鸿瑞" initials="王" lastIdx="3" clrIdx="10"/>
  <p:cmAuthor id="12" name="Liu, Baiwei A." initials="L" lastIdx="1" clrIdx="8"/>
  <p:cmAuthor id="13" name="于 向东" initials="于" lastIdx="1" clrIdx="8"/>
  <p:cmAuthor id="14" name="王庭松" initials="王" lastIdx="1" clrIdx="10"/>
  <p:cmAuthor id="15" name="ThinkBook" initials="T" lastIdx="1" clrIdx="11"/>
  <p:cmAuthor id="16" name="张兰" initials="张" lastIdx="2" clrIdx="11"/>
  <p:cmAuthor id="17" name="landy1125@outlook.com" initials="l" lastIdx="2" clrIdx="12"/>
  <p:cmAuthor id="18" name="zengkaiwen" initials="z" lastIdx="1" clrIdx="14"/>
  <p:cmAuthor id="19" name="hxx" initials="h" lastIdx="1" clrIdx="15"/>
  <p:cmAuthor id="20" name="00035181" initials="0" lastIdx="1" clrIdx="16"/>
  <p:cmAuthor id="21" name="李蕾00009994" initials="李" lastIdx="6" clrIdx="17"/>
  <p:cmAuthor id="22" name="Saku Uchikawa" initials="S" lastIdx="11" clrIdx="0"/>
  <p:cmAuthor id="23" name="00065088" initials="0" lastIdx="2" clrIdx="19"/>
  <p:cmAuthor id="24" name="10066351" initials="1" lastIdx="2" clrIdx="0"/>
  <p:cmAuthor id="25" name="蔡建楠" initials="蔡" lastIdx="15" clrIdx="17"/>
  <p:cmAuthor id="26" name="JACK" initials="J" lastIdx="18" clrIdx="20"/>
  <p:cmAuthor id="27" name="Admin" initials="A" lastIdx="1" clrIdx="23"/>
  <p:cmAuthor id="28" name="胡亚荣" initials="胡" lastIdx="17" clrIdx="25"/>
  <p:cmAuthor id="29" name="赵磊" initials="赵" lastIdx="5" clrIdx="26"/>
  <p:cmAuthor id="30" name=" " initials=" " lastIdx="2" clrIdx="25"/>
  <p:cmAuthor id="31" name="杨 骏" initials="杨" lastIdx="3" clrIdx="26"/>
  <p:cmAuthor id="32" name="yu jy" initials="y" lastIdx="1" clrIdx="27"/>
  <p:cmAuthor id="33" name="Gedi" initials="G" lastIdx="42" clrIdx="0"/>
  <p:cmAuthor id="34" name="li xikun" initials="l" lastIdx="2" clrIdx="3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BFBF"/>
    <a:srgbClr val="EA7679"/>
    <a:srgbClr val="BC1D21"/>
    <a:srgbClr val="FF2929"/>
    <a:srgbClr val="E82C2C"/>
    <a:srgbClr val="BD1F23"/>
    <a:srgbClr val="8C1619"/>
    <a:srgbClr val="DF1C1E"/>
    <a:srgbClr val="F3AF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963" autoAdjust="0"/>
  </p:normalViewPr>
  <p:slideViewPr>
    <p:cSldViewPr snapToGrid="0">
      <p:cViewPr varScale="1">
        <p:scale>
          <a:sx n="87" d="100"/>
          <a:sy n="87" d="100"/>
        </p:scale>
        <p:origin x="3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3924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gs" Target="tags/tag14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485232"/>
          </a:xfrm>
          <a:prstGeom prst="rect">
            <a:avLst/>
          </a:prstGeom>
        </p:spPr>
        <p:txBody>
          <a:bodyPr vert="horz" lIns="94631" tIns="47316" rIns="94631" bIns="47316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902597" y="0"/>
            <a:ext cx="2985558" cy="485232"/>
          </a:xfrm>
          <a:prstGeom prst="rect">
            <a:avLst/>
          </a:prstGeom>
        </p:spPr>
        <p:txBody>
          <a:bodyPr vert="horz" lIns="94631" tIns="47316" rIns="94631" bIns="47316" rtlCol="0"/>
          <a:lstStyle>
            <a:lvl1pPr algn="r">
              <a:defRPr sz="1200"/>
            </a:lvl1pPr>
          </a:lstStyle>
          <a:p>
            <a:fld id="{59E76115-B56B-4226-898F-AFED58FCEC4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185820"/>
            <a:ext cx="2985558" cy="485231"/>
          </a:xfrm>
          <a:prstGeom prst="rect">
            <a:avLst/>
          </a:prstGeom>
        </p:spPr>
        <p:txBody>
          <a:bodyPr vert="horz" lIns="94631" tIns="47316" rIns="94631" bIns="47316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902597" y="9185820"/>
            <a:ext cx="2985558" cy="485231"/>
          </a:xfrm>
          <a:prstGeom prst="rect">
            <a:avLst/>
          </a:prstGeom>
        </p:spPr>
        <p:txBody>
          <a:bodyPr vert="horz" lIns="94631" tIns="47316" rIns="94631" bIns="47316" rtlCol="0" anchor="b"/>
          <a:lstStyle>
            <a:lvl1pPr algn="r">
              <a:defRPr sz="1200"/>
            </a:lvl1pPr>
          </a:lstStyle>
          <a:p>
            <a:fld id="{B667E6C6-83A3-4AED-86EE-DAF18FC0C2B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485232"/>
          </a:xfrm>
          <a:prstGeom prst="rect">
            <a:avLst/>
          </a:prstGeom>
        </p:spPr>
        <p:txBody>
          <a:bodyPr vert="horz" lIns="94631" tIns="47316" rIns="94631" bIns="47316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485232"/>
          </a:xfrm>
          <a:prstGeom prst="rect">
            <a:avLst/>
          </a:prstGeom>
        </p:spPr>
        <p:txBody>
          <a:bodyPr vert="horz" lIns="94631" tIns="47316" rIns="94631" bIns="47316" rtlCol="0"/>
          <a:lstStyle>
            <a:lvl1pPr algn="r">
              <a:defRPr sz="1200"/>
            </a:lvl1pPr>
          </a:lstStyle>
          <a:p>
            <a:fld id="{8F9CD64A-4050-4B6C-9A22-D27586F23F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542925" y="1208088"/>
            <a:ext cx="5803900" cy="3265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31" tIns="47316" rIns="94631" bIns="47316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8975" y="4654193"/>
            <a:ext cx="5511800" cy="3807976"/>
          </a:xfrm>
          <a:prstGeom prst="rect">
            <a:avLst/>
          </a:prstGeom>
        </p:spPr>
        <p:txBody>
          <a:bodyPr vert="horz" lIns="94631" tIns="47316" rIns="94631" bIns="47316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185820"/>
            <a:ext cx="2985558" cy="485231"/>
          </a:xfrm>
          <a:prstGeom prst="rect">
            <a:avLst/>
          </a:prstGeom>
        </p:spPr>
        <p:txBody>
          <a:bodyPr vert="horz" lIns="94631" tIns="47316" rIns="94631" bIns="47316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902597" y="9185820"/>
            <a:ext cx="2985558" cy="485231"/>
          </a:xfrm>
          <a:prstGeom prst="rect">
            <a:avLst/>
          </a:prstGeom>
        </p:spPr>
        <p:txBody>
          <a:bodyPr vert="horz" lIns="94631" tIns="47316" rIns="94631" bIns="47316" rtlCol="0" anchor="b"/>
          <a:lstStyle>
            <a:lvl1pPr algn="r">
              <a:defRPr sz="1200"/>
            </a:lvl1pPr>
          </a:lstStyle>
          <a:p>
            <a:fld id="{FAB59841-0742-4DCD-A5A4-1AB559D5DEF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59841-0742-4DCD-A5A4-1AB559D5DE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FAB59841-0742-4DCD-A5A4-1AB559D5DE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59841-0742-4DCD-A5A4-1AB559D5DE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613" y="470508"/>
            <a:ext cx="1563255" cy="5420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5B0E6-D03A-4333-96E3-6C4CAD39E685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6397-C6E3-463A-9E54-829EA0F801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C9EC7-783E-4FEA-8D79-2BD640110387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6397-C6E3-463A-9E54-829EA0F801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EC44-8751-4622-A27D-AE273F5C915B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6397-C6E3-463A-9E54-829EA0F801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695A-017A-42A8-B9A2-3AE3845F89EF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6397-C6E3-463A-9E54-829EA0F801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42FB-B31A-4048-B938-016FA407A94E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6397-C6E3-463A-9E54-829EA0F801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CCD63-9423-4490-9273-1992052BF234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6397-C6E3-463A-9E54-829EA0F801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1511" y="279282"/>
            <a:ext cx="2391074" cy="222485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381000" y="672964"/>
            <a:ext cx="914400" cy="45719"/>
          </a:xfrm>
          <a:prstGeom prst="rect">
            <a:avLst/>
          </a:prstGeom>
          <a:solidFill>
            <a:srgbClr val="BC1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64809" y="677353"/>
            <a:ext cx="11167775" cy="46122"/>
          </a:xfrm>
          <a:prstGeom prst="rect">
            <a:avLst/>
          </a:prstGeom>
          <a:solidFill>
            <a:srgbClr val="BC1D21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"/>
          <p:cNvSpPr txBox="1"/>
          <p:nvPr userDrawn="1"/>
        </p:nvSpPr>
        <p:spPr>
          <a:xfrm rot="19551845">
            <a:off x="201142" y="1927954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 rot="19551845">
            <a:off x="4167713" y="184003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 rot="19551845">
            <a:off x="7768573" y="184003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 rot="19551845">
            <a:off x="1620795" y="504020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 rot="19551845">
            <a:off x="5587368" y="4952290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 rot="19551845">
            <a:off x="9188228" y="4952290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8" name="矩形 7"/>
          <p:cNvSpPr/>
          <p:nvPr userDrawn="1"/>
        </p:nvSpPr>
        <p:spPr>
          <a:xfrm>
            <a:off x="381000" y="672964"/>
            <a:ext cx="914400" cy="45719"/>
          </a:xfrm>
          <a:prstGeom prst="rect">
            <a:avLst/>
          </a:prstGeom>
          <a:solidFill>
            <a:srgbClr val="BC1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64809" y="677353"/>
            <a:ext cx="11167775" cy="46122"/>
          </a:xfrm>
          <a:prstGeom prst="rect">
            <a:avLst/>
          </a:prstGeom>
          <a:solidFill>
            <a:srgbClr val="BC1D21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5393" y="144709"/>
            <a:ext cx="10515600" cy="440462"/>
          </a:xfrm>
        </p:spPr>
        <p:txBody>
          <a:bodyPr>
            <a:normAutofit/>
          </a:bodyPr>
          <a:lstStyle>
            <a:lvl1pPr>
              <a:defRPr lang="zh-CN" altLang="en-US" sz="2400" kern="1200">
                <a:solidFill>
                  <a:schemeClr val="tx1"/>
                </a:solidFill>
                <a:latin typeface="思源黑体 Bold" panose="020B0800000000000000" pitchFamily="34" charset="-122"/>
                <a:ea typeface="思源黑体 Bold" panose="020B0800000000000000" pitchFamily="34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0" name="TextBox 3"/>
          <p:cNvSpPr txBox="1"/>
          <p:nvPr userDrawn="1"/>
        </p:nvSpPr>
        <p:spPr>
          <a:xfrm rot="19551845">
            <a:off x="201142" y="1927954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 rot="19551845">
            <a:off x="4167713" y="184003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 rot="19551845">
            <a:off x="7768573" y="184003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 rot="19551845">
            <a:off x="1620795" y="504020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 rot="19551845">
            <a:off x="5587368" y="4952290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 rot="19551845">
            <a:off x="9188228" y="4952290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381000" y="672964"/>
            <a:ext cx="914400" cy="45719"/>
          </a:xfrm>
          <a:prstGeom prst="rect">
            <a:avLst/>
          </a:prstGeom>
          <a:solidFill>
            <a:srgbClr val="BC1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64809" y="677353"/>
            <a:ext cx="11167775" cy="46122"/>
          </a:xfrm>
          <a:prstGeom prst="rect">
            <a:avLst/>
          </a:prstGeom>
          <a:solidFill>
            <a:srgbClr val="BC1D21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5393" y="144709"/>
            <a:ext cx="10515600" cy="440462"/>
          </a:xfrm>
        </p:spPr>
        <p:txBody>
          <a:bodyPr>
            <a:normAutofit/>
          </a:bodyPr>
          <a:lstStyle>
            <a:lvl1pPr>
              <a:defRPr lang="zh-CN" altLang="en-US" sz="2400" kern="1200">
                <a:solidFill>
                  <a:schemeClr val="tx1"/>
                </a:solidFill>
                <a:latin typeface="思源黑体 Bold" panose="020B0800000000000000" pitchFamily="34" charset="-122"/>
                <a:ea typeface="思源黑体 Bold" panose="020B0800000000000000" pitchFamily="34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23" name="TextBox 3"/>
          <p:cNvSpPr txBox="1"/>
          <p:nvPr userDrawn="1"/>
        </p:nvSpPr>
        <p:spPr>
          <a:xfrm rot="19551845">
            <a:off x="201142" y="1927954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4" name="TextBox 10"/>
          <p:cNvSpPr txBox="1"/>
          <p:nvPr userDrawn="1"/>
        </p:nvSpPr>
        <p:spPr>
          <a:xfrm rot="19551845">
            <a:off x="4167713" y="184003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5" name="TextBox 11"/>
          <p:cNvSpPr txBox="1"/>
          <p:nvPr userDrawn="1"/>
        </p:nvSpPr>
        <p:spPr>
          <a:xfrm rot="19551845">
            <a:off x="7768573" y="184003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6" name="TextBox 12"/>
          <p:cNvSpPr txBox="1"/>
          <p:nvPr userDrawn="1"/>
        </p:nvSpPr>
        <p:spPr>
          <a:xfrm rot="19551845">
            <a:off x="1620795" y="504020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7" name="TextBox 13"/>
          <p:cNvSpPr txBox="1"/>
          <p:nvPr userDrawn="1"/>
        </p:nvSpPr>
        <p:spPr>
          <a:xfrm rot="19551845">
            <a:off x="5587368" y="4952290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8" name="TextBox 14"/>
          <p:cNvSpPr txBox="1"/>
          <p:nvPr userDrawn="1"/>
        </p:nvSpPr>
        <p:spPr>
          <a:xfrm rot="19551845">
            <a:off x="9188228" y="4952290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1511" y="279282"/>
            <a:ext cx="2391074" cy="222485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381000" y="672964"/>
            <a:ext cx="914400" cy="45719"/>
          </a:xfrm>
          <a:prstGeom prst="rect">
            <a:avLst/>
          </a:prstGeom>
          <a:solidFill>
            <a:srgbClr val="BC1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64809" y="677353"/>
            <a:ext cx="11167775" cy="46122"/>
          </a:xfrm>
          <a:prstGeom prst="rect">
            <a:avLst/>
          </a:prstGeom>
          <a:solidFill>
            <a:srgbClr val="BC1D21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"/>
          <p:cNvSpPr txBox="1"/>
          <p:nvPr userDrawn="1"/>
        </p:nvSpPr>
        <p:spPr>
          <a:xfrm rot="19551845">
            <a:off x="201142" y="1927954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 rot="19551845">
            <a:off x="4167713" y="184003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 rot="19551845">
            <a:off x="7768573" y="184003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 rot="19551845">
            <a:off x="1620795" y="504020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 rot="19551845">
            <a:off x="5587368" y="4952290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 rot="19551845">
            <a:off x="9188228" y="4952290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04" y="-1055986"/>
            <a:ext cx="12304561" cy="965530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381000" y="672964"/>
            <a:ext cx="914400" cy="45719"/>
          </a:xfrm>
          <a:prstGeom prst="rect">
            <a:avLst/>
          </a:prstGeom>
          <a:solidFill>
            <a:srgbClr val="BC1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64809" y="677353"/>
            <a:ext cx="11167775" cy="46122"/>
          </a:xfrm>
          <a:prstGeom prst="rect">
            <a:avLst/>
          </a:prstGeom>
          <a:solidFill>
            <a:srgbClr val="BC1D21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5393" y="144709"/>
            <a:ext cx="10515600" cy="440462"/>
          </a:xfrm>
        </p:spPr>
        <p:txBody>
          <a:bodyPr>
            <a:normAutofit/>
          </a:bodyPr>
          <a:lstStyle>
            <a:lvl1pPr>
              <a:defRPr lang="zh-CN" altLang="en-US" sz="2400" kern="1200">
                <a:solidFill>
                  <a:schemeClr val="tx1"/>
                </a:solidFill>
                <a:latin typeface="思源黑体 Bold" panose="020B0800000000000000" pitchFamily="34" charset="-122"/>
                <a:ea typeface="思源黑体 Bold" panose="020B0800000000000000" pitchFamily="34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23" name="TextBox 3"/>
          <p:cNvSpPr txBox="1"/>
          <p:nvPr userDrawn="1"/>
        </p:nvSpPr>
        <p:spPr>
          <a:xfrm rot="19551845">
            <a:off x="201142" y="1927954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4" name="TextBox 10"/>
          <p:cNvSpPr txBox="1"/>
          <p:nvPr userDrawn="1"/>
        </p:nvSpPr>
        <p:spPr>
          <a:xfrm rot="19551845">
            <a:off x="4167713" y="184003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5" name="TextBox 11"/>
          <p:cNvSpPr txBox="1"/>
          <p:nvPr userDrawn="1"/>
        </p:nvSpPr>
        <p:spPr>
          <a:xfrm rot="19551845">
            <a:off x="7768573" y="184003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6" name="TextBox 12"/>
          <p:cNvSpPr txBox="1"/>
          <p:nvPr userDrawn="1"/>
        </p:nvSpPr>
        <p:spPr>
          <a:xfrm rot="19551845">
            <a:off x="1620795" y="504020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7" name="TextBox 13"/>
          <p:cNvSpPr txBox="1"/>
          <p:nvPr userDrawn="1"/>
        </p:nvSpPr>
        <p:spPr>
          <a:xfrm rot="19551845">
            <a:off x="5587368" y="4952290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8" name="TextBox 14"/>
          <p:cNvSpPr txBox="1"/>
          <p:nvPr userDrawn="1"/>
        </p:nvSpPr>
        <p:spPr>
          <a:xfrm rot="19551845">
            <a:off x="9188228" y="4952290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774"/>
            <a:ext cx="12192000" cy="6858000"/>
          </a:xfrm>
          <a:prstGeom prst="rect">
            <a:avLst/>
          </a:prstGeom>
        </p:spPr>
      </p:pic>
      <p:sp>
        <p:nvSpPr>
          <p:cNvPr id="18" name="矩形 17"/>
          <p:cNvSpPr/>
          <p:nvPr userDrawn="1"/>
        </p:nvSpPr>
        <p:spPr>
          <a:xfrm>
            <a:off x="664809" y="677353"/>
            <a:ext cx="11167775" cy="46122"/>
          </a:xfrm>
          <a:prstGeom prst="rect">
            <a:avLst/>
          </a:prstGeom>
          <a:solidFill>
            <a:srgbClr val="BC1D21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8BBE-54A0-4ED2-9299-499636231915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6397-C6E3-463A-9E54-829EA0F8019B}" type="slidenum">
              <a:rPr lang="zh-CN" altLang="en-US" smtClean="0"/>
            </a:fld>
            <a:endParaRPr lang="zh-CN" altLang="en-US"/>
          </a:p>
        </p:txBody>
      </p:sp>
      <p:sp>
        <p:nvSpPr>
          <p:cNvPr id="17" name="矩形 16"/>
          <p:cNvSpPr/>
          <p:nvPr userDrawn="1"/>
        </p:nvSpPr>
        <p:spPr>
          <a:xfrm>
            <a:off x="381000" y="672964"/>
            <a:ext cx="914400" cy="45719"/>
          </a:xfrm>
          <a:prstGeom prst="rect">
            <a:avLst/>
          </a:prstGeom>
          <a:solidFill>
            <a:srgbClr val="BC1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381000" y="672964"/>
            <a:ext cx="914400" cy="45719"/>
          </a:xfrm>
          <a:prstGeom prst="rect">
            <a:avLst/>
          </a:prstGeom>
          <a:solidFill>
            <a:srgbClr val="BC1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664809" y="677353"/>
            <a:ext cx="11167775" cy="46122"/>
          </a:xfrm>
          <a:prstGeom prst="rect">
            <a:avLst/>
          </a:prstGeom>
          <a:solidFill>
            <a:srgbClr val="BC1D21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04" y="-1055986"/>
            <a:ext cx="12304561" cy="9655303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381000" y="672964"/>
            <a:ext cx="914400" cy="45719"/>
          </a:xfrm>
          <a:prstGeom prst="rect">
            <a:avLst/>
          </a:prstGeom>
          <a:solidFill>
            <a:srgbClr val="BC1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64809" y="677353"/>
            <a:ext cx="11167775" cy="46122"/>
          </a:xfrm>
          <a:prstGeom prst="rect">
            <a:avLst/>
          </a:prstGeom>
          <a:solidFill>
            <a:srgbClr val="BC1D21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2FA19-0DCA-48B0-8A63-9D2E6E706FE7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6397-C6E3-463A-9E54-829EA0F801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5B0E6-D03A-4333-96E3-6C4CAD39E685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6397-C6E3-463A-9E54-829EA0F801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C9EC7-783E-4FEA-8D79-2BD640110387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6397-C6E3-463A-9E54-829EA0F801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EC44-8751-4622-A27D-AE273F5C915B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6397-C6E3-463A-9E54-829EA0F801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695A-017A-42A8-B9A2-3AE3845F89EF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6397-C6E3-463A-9E54-829EA0F801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1511" y="279282"/>
            <a:ext cx="2391074" cy="222485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381000" y="672964"/>
            <a:ext cx="914400" cy="45719"/>
          </a:xfrm>
          <a:prstGeom prst="rect">
            <a:avLst/>
          </a:prstGeom>
          <a:solidFill>
            <a:srgbClr val="BC1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64809" y="677353"/>
            <a:ext cx="11167775" cy="46122"/>
          </a:xfrm>
          <a:prstGeom prst="rect">
            <a:avLst/>
          </a:prstGeom>
          <a:solidFill>
            <a:srgbClr val="BC1D21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5393" y="144709"/>
            <a:ext cx="10515600" cy="440462"/>
          </a:xfrm>
        </p:spPr>
        <p:txBody>
          <a:bodyPr>
            <a:normAutofit/>
          </a:bodyPr>
          <a:lstStyle>
            <a:lvl1pPr>
              <a:defRPr lang="zh-CN" altLang="en-US" sz="2400" kern="1200">
                <a:solidFill>
                  <a:schemeClr val="tx1"/>
                </a:solidFill>
                <a:latin typeface="思源黑体 Bold" panose="020B0800000000000000" pitchFamily="34" charset="-122"/>
                <a:ea typeface="思源黑体 Bold" panose="020B0800000000000000" pitchFamily="34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23" name="TextBox 3"/>
          <p:cNvSpPr txBox="1"/>
          <p:nvPr userDrawn="1"/>
        </p:nvSpPr>
        <p:spPr>
          <a:xfrm rot="19551845">
            <a:off x="201142" y="1927954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4" name="TextBox 10"/>
          <p:cNvSpPr txBox="1"/>
          <p:nvPr userDrawn="1"/>
        </p:nvSpPr>
        <p:spPr>
          <a:xfrm rot="19551845">
            <a:off x="4167713" y="184003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5" name="TextBox 11"/>
          <p:cNvSpPr txBox="1"/>
          <p:nvPr userDrawn="1"/>
        </p:nvSpPr>
        <p:spPr>
          <a:xfrm rot="19551845">
            <a:off x="7768573" y="184003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6" name="TextBox 12"/>
          <p:cNvSpPr txBox="1"/>
          <p:nvPr userDrawn="1"/>
        </p:nvSpPr>
        <p:spPr>
          <a:xfrm rot="19551845">
            <a:off x="1620795" y="504020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7" name="TextBox 13"/>
          <p:cNvSpPr txBox="1"/>
          <p:nvPr userDrawn="1"/>
        </p:nvSpPr>
        <p:spPr>
          <a:xfrm rot="19551845">
            <a:off x="5587368" y="4952290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8" name="TextBox 14"/>
          <p:cNvSpPr txBox="1"/>
          <p:nvPr userDrawn="1"/>
        </p:nvSpPr>
        <p:spPr>
          <a:xfrm rot="19551845">
            <a:off x="9188228" y="4952290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42FB-B31A-4048-B938-016FA407A94E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6397-C6E3-463A-9E54-829EA0F801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CCD63-9423-4490-9273-1992052BF234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6397-C6E3-463A-9E54-829EA0F801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04" y="-1055986"/>
            <a:ext cx="12304561" cy="965530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1511" y="279282"/>
            <a:ext cx="2391074" cy="222485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381000" y="672964"/>
            <a:ext cx="914400" cy="45719"/>
          </a:xfrm>
          <a:prstGeom prst="rect">
            <a:avLst/>
          </a:prstGeom>
          <a:solidFill>
            <a:srgbClr val="BC1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64809" y="677353"/>
            <a:ext cx="11167775" cy="46122"/>
          </a:xfrm>
          <a:prstGeom prst="rect">
            <a:avLst/>
          </a:prstGeom>
          <a:solidFill>
            <a:srgbClr val="BC1D21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5393" y="144709"/>
            <a:ext cx="10515600" cy="440462"/>
          </a:xfrm>
        </p:spPr>
        <p:txBody>
          <a:bodyPr>
            <a:normAutofit/>
          </a:bodyPr>
          <a:lstStyle>
            <a:lvl1pPr>
              <a:defRPr lang="zh-CN" altLang="en-US" sz="2400" kern="1200">
                <a:solidFill>
                  <a:schemeClr val="tx1"/>
                </a:solidFill>
                <a:latin typeface="思源黑体 Bold" panose="020B0800000000000000" pitchFamily="34" charset="-122"/>
                <a:ea typeface="思源黑体 Bold" panose="020B0800000000000000" pitchFamily="34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23" name="TextBox 3"/>
          <p:cNvSpPr txBox="1"/>
          <p:nvPr userDrawn="1"/>
        </p:nvSpPr>
        <p:spPr>
          <a:xfrm rot="19551845">
            <a:off x="201142" y="1927954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4" name="TextBox 10"/>
          <p:cNvSpPr txBox="1"/>
          <p:nvPr userDrawn="1"/>
        </p:nvSpPr>
        <p:spPr>
          <a:xfrm rot="19551845">
            <a:off x="4167713" y="184003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5" name="TextBox 11"/>
          <p:cNvSpPr txBox="1"/>
          <p:nvPr userDrawn="1"/>
        </p:nvSpPr>
        <p:spPr>
          <a:xfrm rot="19551845">
            <a:off x="7768573" y="184003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6" name="TextBox 12"/>
          <p:cNvSpPr txBox="1"/>
          <p:nvPr userDrawn="1"/>
        </p:nvSpPr>
        <p:spPr>
          <a:xfrm rot="19551845">
            <a:off x="1620795" y="504020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7" name="TextBox 13"/>
          <p:cNvSpPr txBox="1"/>
          <p:nvPr userDrawn="1"/>
        </p:nvSpPr>
        <p:spPr>
          <a:xfrm rot="19551845">
            <a:off x="5587368" y="4952290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8" name="TextBox 14"/>
          <p:cNvSpPr txBox="1"/>
          <p:nvPr userDrawn="1"/>
        </p:nvSpPr>
        <p:spPr>
          <a:xfrm rot="19551845">
            <a:off x="9188228" y="4952290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85000"/>
                    <a:alpha val="41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思迈特软件</a:t>
            </a:r>
            <a:endParaRPr lang="zh-CN" altLang="en-US" sz="3600" dirty="0">
              <a:solidFill>
                <a:schemeClr val="bg1">
                  <a:lumMod val="85000"/>
                  <a:alpha val="41000"/>
                </a:schemeClr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774"/>
            <a:ext cx="12192000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1511" y="279282"/>
            <a:ext cx="2391074" cy="222485"/>
          </a:xfrm>
          <a:prstGeom prst="rect">
            <a:avLst/>
          </a:prstGeom>
        </p:spPr>
      </p:pic>
      <p:sp>
        <p:nvSpPr>
          <p:cNvPr id="18" name="矩形 17"/>
          <p:cNvSpPr/>
          <p:nvPr userDrawn="1"/>
        </p:nvSpPr>
        <p:spPr>
          <a:xfrm>
            <a:off x="664809" y="677353"/>
            <a:ext cx="11167775" cy="46122"/>
          </a:xfrm>
          <a:prstGeom prst="rect">
            <a:avLst/>
          </a:prstGeom>
          <a:solidFill>
            <a:srgbClr val="BC1D21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8BBE-54A0-4ED2-9299-499636231915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6397-C6E3-463A-9E54-829EA0F8019B}" type="slidenum">
              <a:rPr lang="zh-CN" altLang="en-US" smtClean="0"/>
            </a:fld>
            <a:endParaRPr lang="zh-CN" altLang="en-US"/>
          </a:p>
        </p:txBody>
      </p:sp>
      <p:sp>
        <p:nvSpPr>
          <p:cNvPr id="17" name="矩形 16"/>
          <p:cNvSpPr/>
          <p:nvPr userDrawn="1"/>
        </p:nvSpPr>
        <p:spPr>
          <a:xfrm>
            <a:off x="381000" y="672964"/>
            <a:ext cx="914400" cy="45719"/>
          </a:xfrm>
          <a:prstGeom prst="rect">
            <a:avLst/>
          </a:prstGeom>
          <a:solidFill>
            <a:srgbClr val="BC1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1511" y="279282"/>
            <a:ext cx="2391074" cy="222485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381000" y="672964"/>
            <a:ext cx="914400" cy="45719"/>
          </a:xfrm>
          <a:prstGeom prst="rect">
            <a:avLst/>
          </a:prstGeom>
          <a:solidFill>
            <a:srgbClr val="BC1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664809" y="677353"/>
            <a:ext cx="11167775" cy="46122"/>
          </a:xfrm>
          <a:prstGeom prst="rect">
            <a:avLst/>
          </a:prstGeom>
          <a:solidFill>
            <a:srgbClr val="BC1D21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04" y="-1055986"/>
            <a:ext cx="12304561" cy="965530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1511" y="279282"/>
            <a:ext cx="2391074" cy="222485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381000" y="672964"/>
            <a:ext cx="914400" cy="45719"/>
          </a:xfrm>
          <a:prstGeom prst="rect">
            <a:avLst/>
          </a:prstGeom>
          <a:solidFill>
            <a:srgbClr val="BC1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64809" y="677353"/>
            <a:ext cx="11167775" cy="46122"/>
          </a:xfrm>
          <a:prstGeom prst="rect">
            <a:avLst/>
          </a:prstGeom>
          <a:solidFill>
            <a:srgbClr val="BC1D21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2FA19-0DCA-48B0-8A63-9D2E6E706FE7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6397-C6E3-463A-9E54-829EA0F801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6" Type="http://schemas.openxmlformats.org/officeDocument/2006/relationships/theme" Target="../theme/theme2.xml"/><Relationship Id="rId15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816D4-B4FB-4DA0-B272-D035B4E5B981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96397-C6E3-463A-9E54-829EA0F8019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816D4-B4FB-4DA0-B272-D035B4E5B981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96397-C6E3-463A-9E54-829EA0F8019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1.xml"/><Relationship Id="rId3" Type="http://schemas.openxmlformats.org/officeDocument/2006/relationships/image" Target="../media/image8.png"/><Relationship Id="rId2" Type="http://schemas.openxmlformats.org/officeDocument/2006/relationships/tags" Target="../tags/tag1.xml"/><Relationship Id="rId1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image" Target="../media/image10.jpeg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tags" Target="../tags/tag11.xml"/><Relationship Id="rId4" Type="http://schemas.openxmlformats.org/officeDocument/2006/relationships/image" Target="../media/image13.png"/><Relationship Id="rId3" Type="http://schemas.openxmlformats.org/officeDocument/2006/relationships/tags" Target="../tags/tag10.xml"/><Relationship Id="rId2" Type="http://schemas.openxmlformats.org/officeDocument/2006/relationships/image" Target="../media/image12.png"/><Relationship Id="rId1" Type="http://schemas.openxmlformats.org/officeDocument/2006/relationships/tags" Target="../tags/tag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tags" Target="../tags/tag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1.xml"/><Relationship Id="rId4" Type="http://schemas.openxmlformats.org/officeDocument/2006/relationships/tags" Target="../tags/tag13.xml"/><Relationship Id="rId3" Type="http://schemas.openxmlformats.org/officeDocument/2006/relationships/image" Target="../media/image20.png"/><Relationship Id="rId2" Type="http://schemas.microsoft.com/office/2007/relationships/hdphoto" Target="../media/image19.wdp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04"/>
            <a:ext cx="12192000" cy="6858000"/>
          </a:xfrm>
          <a:prstGeom prst="rect">
            <a:avLst/>
          </a:prstGeom>
        </p:spPr>
      </p:pic>
      <p:sp>
        <p:nvSpPr>
          <p:cNvPr id="33" name="任意多边形: 形状 184"/>
          <p:cNvSpPr/>
          <p:nvPr/>
        </p:nvSpPr>
        <p:spPr>
          <a:xfrm>
            <a:off x="15609" y="2302932"/>
            <a:ext cx="4967325" cy="2602089"/>
          </a:xfrm>
          <a:custGeom>
            <a:avLst/>
            <a:gdLst>
              <a:gd name="connsiteX0" fmla="*/ 0 w 3231714"/>
              <a:gd name="connsiteY0" fmla="*/ 0 h 1858416"/>
              <a:gd name="connsiteX1" fmla="*/ 3231714 w 3231714"/>
              <a:gd name="connsiteY1" fmla="*/ 0 h 1858416"/>
              <a:gd name="connsiteX2" fmla="*/ 2195944 w 3231714"/>
              <a:gd name="connsiteY2" fmla="*/ 1858416 h 1858416"/>
              <a:gd name="connsiteX3" fmla="*/ 0 w 3231714"/>
              <a:gd name="connsiteY3" fmla="*/ 1858416 h 1858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1714" h="1858416">
                <a:moveTo>
                  <a:pt x="0" y="0"/>
                </a:moveTo>
                <a:lnTo>
                  <a:pt x="3231714" y="0"/>
                </a:lnTo>
                <a:lnTo>
                  <a:pt x="2195944" y="1858416"/>
                </a:lnTo>
                <a:lnTo>
                  <a:pt x="0" y="1858416"/>
                </a:lnTo>
                <a:close/>
              </a:path>
            </a:pathLst>
          </a:custGeom>
          <a:solidFill>
            <a:srgbClr val="BD1E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245A3"/>
              </a:solidFill>
            </a:endParaRPr>
          </a:p>
        </p:txBody>
      </p:sp>
      <p:sp>
        <p:nvSpPr>
          <p:cNvPr id="17" name="矩形: 圆角 3"/>
          <p:cNvSpPr/>
          <p:nvPr/>
        </p:nvSpPr>
        <p:spPr>
          <a:xfrm>
            <a:off x="6313239" y="915415"/>
            <a:ext cx="5155565" cy="899795"/>
          </a:xfrm>
          <a:custGeom>
            <a:avLst/>
            <a:gdLst>
              <a:gd name="connsiteX0" fmla="*/ 805 w 8119"/>
              <a:gd name="connsiteY0" fmla="*/ 7 h 1417"/>
              <a:gd name="connsiteX1" fmla="*/ 8119 w 8119"/>
              <a:gd name="connsiteY1" fmla="*/ 0 h 1417"/>
              <a:gd name="connsiteX2" fmla="*/ 7292 w 8119"/>
              <a:gd name="connsiteY2" fmla="*/ 1412 h 1417"/>
              <a:gd name="connsiteX3" fmla="*/ 0 w 8119"/>
              <a:gd name="connsiteY3" fmla="*/ 1417 h 1417"/>
              <a:gd name="connsiteX4" fmla="*/ 805 w 8119"/>
              <a:gd name="connsiteY4" fmla="*/ 7 h 1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9" h="1417">
                <a:moveTo>
                  <a:pt x="805" y="7"/>
                </a:moveTo>
                <a:lnTo>
                  <a:pt x="8119" y="0"/>
                </a:lnTo>
                <a:lnTo>
                  <a:pt x="7292" y="1412"/>
                </a:lnTo>
                <a:lnTo>
                  <a:pt x="0" y="1417"/>
                </a:lnTo>
                <a:lnTo>
                  <a:pt x="805" y="7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cs typeface="思源黑体 Normal" panose="020B0400000000000000" pitchFamily="34" charset="-122"/>
              <a:sym typeface="+mn-ea"/>
            </a:endParaRPr>
          </a:p>
        </p:txBody>
      </p:sp>
      <p:sp>
        <p:nvSpPr>
          <p:cNvPr id="18" name="文本占位符 37"/>
          <p:cNvSpPr txBox="1"/>
          <p:nvPr/>
        </p:nvSpPr>
        <p:spPr>
          <a:xfrm>
            <a:off x="7788910" y="1191895"/>
            <a:ext cx="3565525" cy="4679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dirty="0">
                <a:solidFill>
                  <a:schemeClr val="bg1"/>
                </a:solidFill>
                <a:latin typeface="思源黑体 Bold" panose="020B0800000000000000" pitchFamily="34" charset="-122"/>
                <a:ea typeface="思源黑体 Bold" panose="020B0800000000000000" pitchFamily="34" charset="-122"/>
              </a:rPr>
              <a:t>自助</a:t>
            </a:r>
            <a:r>
              <a:rPr lang="en-US" altLang="zh-CN" sz="1800" dirty="0">
                <a:solidFill>
                  <a:schemeClr val="bg1"/>
                </a:solidFill>
                <a:latin typeface="思源黑体 Bold" panose="020B0800000000000000" pitchFamily="34" charset="-122"/>
                <a:ea typeface="思源黑体 Bold" panose="020B0800000000000000" pitchFamily="34" charset="-122"/>
              </a:rPr>
              <a:t>ETL</a:t>
            </a:r>
            <a:r>
              <a:rPr lang="zh-CN" altLang="en-US" sz="1800" dirty="0">
                <a:solidFill>
                  <a:schemeClr val="bg1"/>
                </a:solidFill>
                <a:latin typeface="思源黑体 Bold" panose="020B0800000000000000" pitchFamily="34" charset="-122"/>
                <a:ea typeface="思源黑体 Bold" panose="020B0800000000000000" pitchFamily="34" charset="-122"/>
              </a:rPr>
              <a:t>执行情况常见问题</a:t>
            </a:r>
            <a:endParaRPr lang="zh-CN" altLang="en-US" sz="1800" dirty="0">
              <a:solidFill>
                <a:schemeClr val="bg1"/>
              </a:solidFill>
              <a:latin typeface="思源黑体 Bold" panose="020B0800000000000000" pitchFamily="34" charset="-122"/>
              <a:ea typeface="思源黑体 Bold" panose="020B0800000000000000" pitchFamily="34" charset="-122"/>
            </a:endParaRPr>
          </a:p>
        </p:txBody>
      </p:sp>
      <p:sp>
        <p:nvSpPr>
          <p:cNvPr id="19" name="文本占位符 8"/>
          <p:cNvSpPr>
            <a:spLocks noGrp="1"/>
          </p:cNvSpPr>
          <p:nvPr/>
        </p:nvSpPr>
        <p:spPr>
          <a:xfrm>
            <a:off x="6739324" y="3222370"/>
            <a:ext cx="3058160" cy="467995"/>
          </a:xfrm>
        </p:spPr>
        <p:txBody>
          <a:bodyPr vert="horz" lIns="90000" tIns="46800" rIns="90000" bIns="46800" rtlCol="0" anchor="ctr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600" b="1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b="1" u="none" strike="noStrike" kern="1200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  <a:cs typeface="+mn-cs"/>
              </a:defRPr>
            </a:lvl2pPr>
            <a:lvl3pPr marL="9144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b="1" u="none" strike="noStrike" kern="1200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  <a:cs typeface="+mn-cs"/>
              </a:defRPr>
            </a:lvl3pPr>
            <a:lvl4pPr marL="13716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b="1" u="none" strike="noStrike" kern="1200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  <a:cs typeface="+mn-cs"/>
              </a:defRPr>
            </a:lvl4pPr>
            <a:lvl5pPr marL="18288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b="1" u="none" strike="noStrike" kern="1200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 smtClean="0">
              <a:latin typeface="思源黑体 Bold" panose="020B0800000000000000" pitchFamily="34" charset="-122"/>
              <a:ea typeface="思源黑体 Bold" panose="020B0800000000000000" pitchFamily="34" charset="-122"/>
            </a:endParaRPr>
          </a:p>
        </p:txBody>
      </p:sp>
      <p:sp>
        <p:nvSpPr>
          <p:cNvPr id="25" name="文本占位符 7"/>
          <p:cNvSpPr>
            <a:spLocks noGrp="1"/>
          </p:cNvSpPr>
          <p:nvPr/>
        </p:nvSpPr>
        <p:spPr>
          <a:xfrm>
            <a:off x="7240270" y="2177415"/>
            <a:ext cx="2988945" cy="467995"/>
          </a:xfrm>
        </p:spPr>
        <p:txBody>
          <a:bodyPr vert="horz" lIns="90000" tIns="46800" rIns="90000" bIns="46800" rtlCol="0" anchor="ctr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600" b="1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b="1" u="none" strike="noStrike" kern="1200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  <a:cs typeface="+mn-cs"/>
              </a:defRPr>
            </a:lvl2pPr>
            <a:lvl3pPr marL="9144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b="1" u="none" strike="noStrike" kern="1200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  <a:cs typeface="+mn-cs"/>
              </a:defRPr>
            </a:lvl3pPr>
            <a:lvl4pPr marL="13716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b="1" u="none" strike="noStrike" kern="1200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  <a:cs typeface="+mn-cs"/>
              </a:defRPr>
            </a:lvl4pPr>
            <a:lvl5pPr marL="18288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b="1" u="none" strike="noStrike" kern="1200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dirty="0">
              <a:latin typeface="思源黑体 Bold" panose="020B0800000000000000" pitchFamily="34" charset="-122"/>
              <a:ea typeface="思源黑体 Bold" panose="020B0800000000000000" pitchFamily="34" charset="-122"/>
              <a:sym typeface="+mn-ea"/>
            </a:endParaRPr>
          </a:p>
        </p:txBody>
      </p:sp>
      <p:sp>
        <p:nvSpPr>
          <p:cNvPr id="26" name="文本占位符 9"/>
          <p:cNvSpPr>
            <a:spLocks noGrp="1"/>
          </p:cNvSpPr>
          <p:nvPr/>
        </p:nvSpPr>
        <p:spPr>
          <a:xfrm>
            <a:off x="5545841" y="5356412"/>
            <a:ext cx="3088005" cy="467995"/>
          </a:xfrm>
        </p:spPr>
        <p:txBody>
          <a:bodyPr vert="horz" lIns="90000" tIns="46800" rIns="90000" bIns="46800" rtlCol="0" anchor="ctr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600" b="1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b="1" u="none" strike="noStrike" kern="1200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  <a:cs typeface="+mn-cs"/>
              </a:defRPr>
            </a:lvl2pPr>
            <a:lvl3pPr marL="9144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b="1" u="none" strike="noStrike" kern="1200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  <a:cs typeface="+mn-cs"/>
              </a:defRPr>
            </a:lvl3pPr>
            <a:lvl4pPr marL="13716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b="1" u="none" strike="noStrike" kern="1200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  <a:cs typeface="+mn-cs"/>
              </a:defRPr>
            </a:lvl4pPr>
            <a:lvl5pPr marL="18288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b="1" u="none" strike="noStrike" kern="1200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endParaRPr lang="zh-CN" altLang="en-US" dirty="0" smtClean="0">
              <a:solidFill>
                <a:prstClr val="black">
                  <a:lumMod val="85000"/>
                  <a:lumOff val="15000"/>
                </a:prstClr>
              </a:solidFill>
              <a:latin typeface="思源黑体 Bold" panose="020B0800000000000000" pitchFamily="34" charset="-122"/>
              <a:ea typeface="思源黑体 Bold" panose="020B0800000000000000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877213" y="945333"/>
            <a:ext cx="889635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0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01</a:t>
            </a:r>
            <a:endParaRPr lang="en-US" altLang="zh-CN" sz="50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185573" y="4156791"/>
            <a:ext cx="889635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endParaRPr lang="en-US" altLang="zh-CN" sz="5000" dirty="0">
              <a:solidFill>
                <a:srgbClr val="C00000"/>
              </a:solidFill>
              <a:latin typeface="Impact" panose="020B0806030902050204" pitchFamily="34" charset="0"/>
              <a:cs typeface="Arial" panose="020B0604020202020204" pitchFamily="34" charset="0"/>
              <a:sym typeface="+mn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2301706" y="-195943"/>
            <a:ext cx="4011533" cy="7185887"/>
          </a:xfrm>
          <a:prstGeom prst="line">
            <a:avLst/>
          </a:prstGeom>
          <a:ln w="152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594812" y="3700150"/>
            <a:ext cx="25026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DIN" panose="02000803040000020004" pitchFamily="2" charset="0"/>
              </a:rPr>
              <a:t>CONTENT</a:t>
            </a:r>
            <a:r>
              <a:rPr lang="en-US" altLang="zh-CN" sz="3600" b="1" dirty="0">
                <a:solidFill>
                  <a:schemeClr val="bg1"/>
                </a:solidFill>
                <a:latin typeface="DIN" panose="02000803040000020004" pitchFamily="2" charset="0"/>
              </a:rPr>
              <a:t>S</a:t>
            </a:r>
            <a:endParaRPr lang="zh-CN" altLang="en-US" sz="3600" b="1" dirty="0">
              <a:solidFill>
                <a:schemeClr val="bg1"/>
              </a:solidFill>
              <a:latin typeface="DIN" panose="02000803040000020004" pitchFamily="2" charset="0"/>
            </a:endParaRPr>
          </a:p>
        </p:txBody>
      </p:sp>
      <p:sp>
        <p:nvSpPr>
          <p:cNvPr id="34" name="TextBox 76"/>
          <p:cNvSpPr txBox="1"/>
          <p:nvPr/>
        </p:nvSpPr>
        <p:spPr>
          <a:xfrm>
            <a:off x="478852" y="2866426"/>
            <a:ext cx="1833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目 录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思源黑体 CN Bold" panose="020B0800000000000000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6397-C6E3-463A-9E54-829EA0F8019B}" type="slidenum">
              <a:rPr lang="zh-CN" altLang="en-US" smtClean="0"/>
            </a:fld>
            <a:endParaRPr lang="zh-CN" altLang="en-US"/>
          </a:p>
        </p:txBody>
      </p:sp>
      <p:pic>
        <p:nvPicPr>
          <p:cNvPr id="91" name="图片 9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57" y="422687"/>
            <a:ext cx="2559498" cy="2377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34"/>
          <p:cNvSpPr txBox="1"/>
          <p:nvPr/>
        </p:nvSpPr>
        <p:spPr>
          <a:xfrm>
            <a:off x="290195" y="136525"/>
            <a:ext cx="85547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b="1" dirty="0" smtClean="0">
                <a:latin typeface="思源黑体 Bold" panose="020B0800000000000000" pitchFamily="34" charset="-122"/>
                <a:ea typeface="思源黑体 Bold" panose="020B0800000000000000" pitchFamily="34" charset="-122"/>
              </a:rPr>
              <a:t>业务主题</a:t>
            </a:r>
            <a:endParaRPr lang="zh-CN" sz="2400" b="1" dirty="0">
              <a:latin typeface="思源黑体 Bold" panose="020B0800000000000000" pitchFamily="34" charset="-122"/>
              <a:ea typeface="思源黑体 Bold" panose="020B0800000000000000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06400" y="760095"/>
            <a:ext cx="11410315" cy="6223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indent="457200" fontAlgn="auto">
              <a:lnSpc>
                <a:spcPct val="110000"/>
              </a:lnSpc>
              <a:spcAft>
                <a:spcPts val="600"/>
              </a:spcAft>
            </a:pPr>
            <a:r>
              <a:rPr lang="zh-CN" altLang="en-US" sz="1400"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  在图表的数据源发生变动时，是否需要同时重新编排“业务主题”来维持图表的稳定？</a:t>
            </a:r>
            <a:endParaRPr lang="zh-CN" altLang="en-US" sz="1400">
              <a:latin typeface="思源黑体 Normal" panose="020B0400000000000000" pitchFamily="34" charset="-122"/>
              <a:ea typeface="思源黑体 Normal" panose="020B0400000000000000" pitchFamily="34" charset="-122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1"/>
          <a:stretch>
            <a:fillRect/>
          </a:stretch>
        </p:blipFill>
        <p:spPr>
          <a:xfrm>
            <a:off x="523240" y="1885950"/>
            <a:ext cx="5573395" cy="4025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圆角矩形 1"/>
          <p:cNvSpPr/>
          <p:nvPr>
            <p:custDataLst>
              <p:tags r:id="rId2"/>
            </p:custDataLst>
          </p:nvPr>
        </p:nvSpPr>
        <p:spPr>
          <a:xfrm>
            <a:off x="523099" y="1426644"/>
            <a:ext cx="2110596" cy="414655"/>
          </a:xfrm>
          <a:prstGeom prst="roundRect">
            <a:avLst/>
          </a:prstGeom>
          <a:solidFill>
            <a:srgbClr val="BC1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600" b="1" dirty="0" smtClean="0">
                <a:ea typeface="思源黑体 Normal" panose="020B0400000000000000" pitchFamily="34" charset="-122"/>
              </a:rPr>
              <a:t>业务主题界面</a:t>
            </a:r>
            <a:endParaRPr lang="zh-CN" altLang="en-US" sz="1600" b="1" dirty="0">
              <a:ea typeface="思源黑体 Normal" panose="020B0400000000000000" pitchFamily="34" charset="-122"/>
            </a:endParaRPr>
          </a:p>
        </p:txBody>
      </p:sp>
      <p:sp>
        <p:nvSpPr>
          <p:cNvPr id="4" name="圆角矩形 3"/>
          <p:cNvSpPr/>
          <p:nvPr>
            <p:custDataLst>
              <p:tags r:id="rId3"/>
            </p:custDataLst>
          </p:nvPr>
        </p:nvSpPr>
        <p:spPr>
          <a:xfrm>
            <a:off x="6354939" y="1426644"/>
            <a:ext cx="2110596" cy="414655"/>
          </a:xfrm>
          <a:prstGeom prst="roundRect">
            <a:avLst/>
          </a:prstGeom>
          <a:solidFill>
            <a:srgbClr val="BC1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600" b="1" dirty="0" smtClean="0">
                <a:ea typeface="思源黑体 Normal" panose="020B0400000000000000" pitchFamily="34" charset="-122"/>
              </a:rPr>
              <a:t>方案</a:t>
            </a:r>
            <a:endParaRPr lang="zh-CN" altLang="en-US" sz="1600" b="1" dirty="0">
              <a:ea typeface="思源黑体 Normal" panose="020B0400000000000000" pitchFamily="34" charset="-122"/>
            </a:endParaRPr>
          </a:p>
        </p:txBody>
      </p:sp>
      <p:sp>
        <p:nvSpPr>
          <p:cNvPr id="13" name="文本框 174"/>
          <p:cNvSpPr txBox="1"/>
          <p:nvPr>
            <p:custDataLst>
              <p:tags r:id="rId4"/>
            </p:custDataLst>
          </p:nvPr>
        </p:nvSpPr>
        <p:spPr>
          <a:xfrm>
            <a:off x="6538595" y="2055495"/>
            <a:ext cx="3554730" cy="2241550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p>
            <a:pPr>
              <a:lnSpc>
                <a:spcPct val="160000"/>
              </a:lnSpc>
              <a:buSzPct val="100000"/>
            </a:pPr>
            <a:endParaRPr lang="en-US" altLang="zh-CN" sz="1400" spc="150" dirty="0">
              <a:latin typeface="思源黑体 Normal" panose="020B0400000000000000" pitchFamily="34" charset="-122"/>
              <a:ea typeface="思源黑体 Normal" panose="020B0400000000000000" pitchFamily="34" charset="-122"/>
              <a:cs typeface="思源黑体 Normal" panose="020B0400000000000000" pitchFamily="34" charset="-122"/>
              <a:sym typeface="+mn-ea"/>
            </a:endParaRPr>
          </a:p>
        </p:txBody>
      </p:sp>
      <p:sp>
        <p:nvSpPr>
          <p:cNvPr id="9" name="文本框 174"/>
          <p:cNvSpPr txBox="1"/>
          <p:nvPr>
            <p:custDataLst>
              <p:tags r:id="rId5"/>
            </p:custDataLst>
          </p:nvPr>
        </p:nvSpPr>
        <p:spPr>
          <a:xfrm>
            <a:off x="6355080" y="2055495"/>
            <a:ext cx="4310380" cy="369887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>
              <a:lnSpc>
                <a:spcPct val="160000"/>
              </a:lnSpc>
              <a:buSzPct val="100000"/>
            </a:pPr>
            <a:r>
              <a:rPr lang="en-US" altLang="zh-CN" sz="1400" spc="150" dirty="0">
                <a:latin typeface="思源黑体 Normal" panose="020B0400000000000000" pitchFamily="34" charset="-122"/>
                <a:ea typeface="思源黑体 Normal" panose="020B0400000000000000" pitchFamily="34" charset="-122"/>
                <a:cs typeface="思源黑体 Normal" panose="020B0400000000000000" pitchFamily="34" charset="-122"/>
                <a:sym typeface="+mn-ea"/>
              </a:rPr>
              <a:t> 数据源下的表进行了增删字段，需要重新对“业务主题”中的业务属性的表达式重新拖拽对应的字段，因为形成“业务主题”类似于数据库的视图，来源字段被删除，需要重新添加对应字段才可以，不然会报字段已经delete的问题；而数据库表对于新增字段，原本“业务主题”就是可以只挑选某些字段重新形成一个业务视图的，这时候新增的字段不会自动新增到业务主题上。</a:t>
            </a:r>
            <a:endParaRPr lang="en-US" altLang="zh-CN" sz="1400" spc="150" dirty="0">
              <a:latin typeface="思源黑体 Normal" panose="020B0400000000000000" pitchFamily="34" charset="-122"/>
              <a:ea typeface="思源黑体 Normal" panose="020B0400000000000000" pitchFamily="34" charset="-122"/>
              <a:cs typeface="思源黑体 Normal" panose="020B0400000000000000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34"/>
          <p:cNvSpPr txBox="1"/>
          <p:nvPr/>
        </p:nvSpPr>
        <p:spPr>
          <a:xfrm>
            <a:off x="290195" y="136525"/>
            <a:ext cx="85547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b="1" dirty="0" smtClean="0">
                <a:latin typeface="思源黑体 Bold" panose="020B0800000000000000" pitchFamily="34" charset="-122"/>
                <a:ea typeface="思源黑体 Bold" panose="020B0800000000000000" pitchFamily="34" charset="-122"/>
              </a:rPr>
              <a:t>业务主题</a:t>
            </a:r>
            <a:endParaRPr lang="zh-CN" sz="2400" b="1" dirty="0">
              <a:latin typeface="思源黑体 Bold" panose="020B0800000000000000" pitchFamily="34" charset="-122"/>
              <a:ea typeface="思源黑体 Bold" panose="020B0800000000000000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89906" y="1463475"/>
            <a:ext cx="1739900" cy="414655"/>
          </a:xfrm>
          <a:prstGeom prst="roundRect">
            <a:avLst/>
          </a:prstGeom>
          <a:solidFill>
            <a:srgbClr val="BC1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报错信息</a:t>
            </a:r>
            <a:endParaRPr lang="zh-CN" altLang="en-US" sz="1600" b="1" dirty="0">
              <a:latin typeface="思源黑体 Normal" panose="020B0400000000000000" pitchFamily="34" charset="-122"/>
              <a:ea typeface="思源黑体 Normal" panose="020B0400000000000000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11455" y="676910"/>
            <a:ext cx="11333480" cy="7067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tx1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数据源日期字段类型为字符串，业务主题中基于原始字段生成的时间维度不生效，无法预览数据</a:t>
            </a:r>
            <a:endParaRPr lang="zh-CN" altLang="en-US" sz="1400" dirty="0">
              <a:solidFill>
                <a:schemeClr val="tx1"/>
              </a:solidFill>
              <a:latin typeface="思源黑体 Normal" panose="020B0400000000000000" pitchFamily="34" charset="-122"/>
              <a:ea typeface="思源黑体 Normal" panose="020B0400000000000000" pitchFamily="34" charset="-122"/>
            </a:endParaRPr>
          </a:p>
        </p:txBody>
      </p:sp>
      <p:pic>
        <p:nvPicPr>
          <p:cNvPr id="100" name="图片 99"/>
          <p:cNvPicPr/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90195" y="2004695"/>
            <a:ext cx="7517130" cy="43300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圆角矩形 3"/>
          <p:cNvSpPr/>
          <p:nvPr>
            <p:custDataLst>
              <p:tags r:id="rId3"/>
            </p:custDataLst>
          </p:nvPr>
        </p:nvSpPr>
        <p:spPr>
          <a:xfrm>
            <a:off x="7285849" y="1589839"/>
            <a:ext cx="2110596" cy="414655"/>
          </a:xfrm>
          <a:prstGeom prst="roundRect">
            <a:avLst/>
          </a:prstGeom>
          <a:solidFill>
            <a:srgbClr val="BC1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600" b="1" dirty="0" smtClean="0">
                <a:ea typeface="思源黑体 Normal" panose="020B0400000000000000" pitchFamily="34" charset="-122"/>
              </a:rPr>
              <a:t>方案</a:t>
            </a:r>
            <a:endParaRPr lang="zh-CN" altLang="en-US" sz="1600" b="1" dirty="0">
              <a:ea typeface="思源黑体 Normal" panose="020B0400000000000000" pitchFamily="34" charset="-122"/>
            </a:endParaRPr>
          </a:p>
        </p:txBody>
      </p:sp>
      <p:sp>
        <p:nvSpPr>
          <p:cNvPr id="9" name="文本框 174"/>
          <p:cNvSpPr txBox="1"/>
          <p:nvPr>
            <p:custDataLst>
              <p:tags r:id="rId4"/>
            </p:custDataLst>
          </p:nvPr>
        </p:nvSpPr>
        <p:spPr>
          <a:xfrm>
            <a:off x="7345680" y="3429000"/>
            <a:ext cx="3506470" cy="2176145"/>
          </a:xfrm>
          <a:prstGeom prst="rect">
            <a:avLst/>
          </a:prstGeom>
          <a:noFill/>
        </p:spPr>
        <p:txBody>
          <a:bodyPr wrap="square" rtlCol="0" anchor="ctr" anchorCtr="0">
            <a:normAutofit lnSpcReduction="10000"/>
          </a:bodyPr>
          <a:p>
            <a:pPr>
              <a:lnSpc>
                <a:spcPct val="160000"/>
              </a:lnSpc>
              <a:buSzPct val="100000"/>
            </a:pPr>
            <a:r>
              <a:rPr lang="en-US" altLang="zh-CN" sz="1400" spc="150" dirty="0">
                <a:latin typeface="思源黑体 Normal" panose="020B0400000000000000" pitchFamily="34" charset="-122"/>
                <a:ea typeface="思源黑体 Normal" panose="020B0400000000000000" pitchFamily="34" charset="-122"/>
                <a:cs typeface="思源黑体 Normal" panose="020B0400000000000000" pitchFamily="34" charset="-122"/>
                <a:sym typeface="+mn-ea"/>
              </a:rPr>
              <a:t> </a:t>
            </a:r>
            <a:endParaRPr lang="en-US" altLang="zh-CN" sz="1400" spc="150" dirty="0">
              <a:latin typeface="思源黑体 Normal" panose="020B0400000000000000" pitchFamily="34" charset="-122"/>
              <a:ea typeface="思源黑体 Normal" panose="020B0400000000000000" pitchFamily="34" charset="-122"/>
              <a:cs typeface="思源黑体 Normal" panose="020B0400000000000000" pitchFamily="34" charset="-122"/>
              <a:sym typeface="+mn-ea"/>
            </a:endParaRPr>
          </a:p>
          <a:p>
            <a:pPr>
              <a:lnSpc>
                <a:spcPct val="160000"/>
              </a:lnSpc>
              <a:buSzPct val="100000"/>
            </a:pPr>
            <a:r>
              <a:rPr lang="en-US" altLang="zh-CN" sz="1400" spc="150" dirty="0">
                <a:latin typeface="思源黑体 Normal" panose="020B0400000000000000" pitchFamily="34" charset="-122"/>
                <a:ea typeface="思源黑体 Normal" panose="020B0400000000000000" pitchFamily="34" charset="-122"/>
                <a:cs typeface="思源黑体 Normal" panose="020B0400000000000000" pitchFamily="34" charset="-122"/>
                <a:sym typeface="+mn-ea"/>
              </a:rPr>
              <a:t>修改字段属性里面的表达式为 substr （字段名，1，4）</a:t>
            </a:r>
            <a:endParaRPr lang="en-US" altLang="zh-CN" sz="1400" spc="150" dirty="0">
              <a:latin typeface="思源黑体 Normal" panose="020B0400000000000000" pitchFamily="34" charset="-122"/>
              <a:ea typeface="思源黑体 Normal" panose="020B0400000000000000" pitchFamily="34" charset="-122"/>
              <a:cs typeface="思源黑体 Normal" panose="020B0400000000000000" pitchFamily="34" charset="-122"/>
              <a:sym typeface="+mn-ea"/>
            </a:endParaRPr>
          </a:p>
        </p:txBody>
      </p:sp>
      <p:pic>
        <p:nvPicPr>
          <p:cNvPr id="101" name="图片 100"/>
          <p:cNvPicPr/>
          <p:nvPr/>
        </p:nvPicPr>
        <p:blipFill>
          <a:blip r:embed="rId5"/>
          <a:stretch>
            <a:fillRect/>
          </a:stretch>
        </p:blipFill>
        <p:spPr>
          <a:xfrm rot="5400000">
            <a:off x="6115050" y="1173480"/>
            <a:ext cx="4169410" cy="62445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34"/>
          <p:cNvSpPr txBox="1"/>
          <p:nvPr/>
        </p:nvSpPr>
        <p:spPr>
          <a:xfrm>
            <a:off x="290195" y="136525"/>
            <a:ext cx="85547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思源黑体 Bold" panose="020B0800000000000000" pitchFamily="34" charset="-122"/>
                <a:ea typeface="思源黑体 Bold" panose="020B0800000000000000" pitchFamily="34" charset="-122"/>
              </a:rPr>
              <a:t>数据模型</a:t>
            </a:r>
            <a:endParaRPr lang="zh-CN" altLang="en-US" sz="2400" b="1" dirty="0">
              <a:latin typeface="思源黑体 Bold" panose="020B0800000000000000" pitchFamily="34" charset="-122"/>
              <a:ea typeface="思源黑体 Bold" panose="020B0800000000000000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6870" y="838835"/>
            <a:ext cx="11410315" cy="6445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zh-CN" altLang="en-US" sz="1400" spc="150" dirty="0" smtClean="0">
                <a:solidFill>
                  <a:schemeClr val="tx1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  <a:cs typeface="思源黑体 Normal" panose="020B0400000000000000" pitchFamily="34" charset="-122"/>
                <a:sym typeface="+mn-ea"/>
              </a:rPr>
              <a:t>数据模型中命名集预览，可以有预览结果，然后新建了一个计算成员，没有做其他改动，再去命名集中预览就会出现预览失败，删掉计算成员之后，命名集预览又正常了</a:t>
            </a:r>
            <a:endParaRPr lang="zh-CN" altLang="en-US" sz="1400" spc="150" dirty="0" smtClean="0">
              <a:solidFill>
                <a:schemeClr val="tx1"/>
              </a:solidFill>
              <a:latin typeface="思源黑体 Normal" panose="020B0400000000000000" pitchFamily="34" charset="-122"/>
              <a:ea typeface="思源黑体 Normal" panose="020B0400000000000000" pitchFamily="34" charset="-122"/>
              <a:cs typeface="思源黑体 Normal" panose="020B0400000000000000" pitchFamily="34" charset="-122"/>
              <a:sym typeface="+mn-ea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5560809" y="1626786"/>
            <a:ext cx="1739900" cy="414655"/>
          </a:xfrm>
          <a:prstGeom prst="roundRect">
            <a:avLst/>
          </a:prstGeom>
          <a:solidFill>
            <a:srgbClr val="BC1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方案</a:t>
            </a:r>
            <a:endParaRPr lang="zh-CN" altLang="en-US" sz="1600" b="1" dirty="0">
              <a:latin typeface="思源黑体 Normal" panose="020B0400000000000000" pitchFamily="34" charset="-122"/>
              <a:ea typeface="思源黑体 Normal" panose="020B0400000000000000" pitchFamily="3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56581" y="1626786"/>
            <a:ext cx="1739900" cy="414655"/>
          </a:xfrm>
          <a:prstGeom prst="roundRect">
            <a:avLst/>
          </a:prstGeom>
          <a:solidFill>
            <a:srgbClr val="BC1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报错界面</a:t>
            </a:r>
            <a:endParaRPr lang="zh-CN" altLang="en-US" sz="1600" b="1" dirty="0">
              <a:latin typeface="思源黑体 Normal" panose="020B0400000000000000" pitchFamily="34" charset="-122"/>
              <a:ea typeface="思源黑体 Normal" panose="020B0400000000000000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56870" y="2337435"/>
            <a:ext cx="4853940" cy="34277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86740" y="3178810"/>
            <a:ext cx="5039995" cy="31108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129030" y="3925570"/>
            <a:ext cx="4857115" cy="46736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560695" y="2272665"/>
            <a:ext cx="5866765" cy="16529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/>
              <a:t>命名集、计算度量、成员预览时，会校验所有的命名集、计算度量、成员，如果有一个报错，预览就报错。全部校验主要是处理存在嵌套的情况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34"/>
          <p:cNvSpPr txBox="1"/>
          <p:nvPr/>
        </p:nvSpPr>
        <p:spPr>
          <a:xfrm>
            <a:off x="290195" y="136525"/>
            <a:ext cx="85547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思源黑体 Bold" panose="020B0800000000000000" pitchFamily="34" charset="-122"/>
                <a:ea typeface="思源黑体 Bold" panose="020B0800000000000000" pitchFamily="34" charset="-122"/>
              </a:rPr>
              <a:t>数据模型</a:t>
            </a:r>
            <a:endParaRPr lang="zh-CN" altLang="en-US" sz="2400" b="1" dirty="0">
              <a:latin typeface="思源黑体 Bold" panose="020B0800000000000000" pitchFamily="34" charset="-122"/>
              <a:ea typeface="思源黑体 Bold" panose="020B0800000000000000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6870" y="838835"/>
            <a:ext cx="11410315" cy="850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zh-CN" altLang="en-US" sz="1400" spc="150" dirty="0" smtClean="0">
                <a:solidFill>
                  <a:schemeClr val="tx1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  <a:cs typeface="思源黑体 Normal" panose="020B0400000000000000" pitchFamily="34" charset="-122"/>
                <a:sym typeface="+mn-ea"/>
              </a:rPr>
              <a:t>预览数据模型数据报错</a:t>
            </a:r>
            <a:endParaRPr lang="zh-CN" altLang="en-US" sz="1400" spc="150" dirty="0" smtClean="0">
              <a:solidFill>
                <a:schemeClr val="tx1"/>
              </a:solidFill>
              <a:latin typeface="思源黑体 Normal" panose="020B0400000000000000" pitchFamily="34" charset="-122"/>
              <a:ea typeface="思源黑体 Normal" panose="020B0400000000000000" pitchFamily="34" charset="-122"/>
              <a:cs typeface="思源黑体 Normal" panose="020B0400000000000000" pitchFamily="34" charset="-122"/>
              <a:sym typeface="+mn-ea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935969" y="2474511"/>
            <a:ext cx="1739900" cy="414655"/>
          </a:xfrm>
          <a:prstGeom prst="roundRect">
            <a:avLst/>
          </a:prstGeom>
          <a:solidFill>
            <a:srgbClr val="BC1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 smtClean="0"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 </a:t>
            </a:r>
            <a:r>
              <a:rPr lang="zh-CN" altLang="en-US" sz="1600" b="1" dirty="0" smtClean="0"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解决方案</a:t>
            </a:r>
            <a:endParaRPr lang="zh-CN" altLang="en-US" sz="1600" b="1" dirty="0" smtClean="0">
              <a:latin typeface="思源黑体 Normal" panose="020B0400000000000000" pitchFamily="34" charset="-122"/>
              <a:ea typeface="思源黑体 Normal" panose="020B0400000000000000" pitchFamily="3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56581" y="2474511"/>
            <a:ext cx="1739900" cy="414655"/>
          </a:xfrm>
          <a:prstGeom prst="roundRect">
            <a:avLst/>
          </a:prstGeom>
          <a:solidFill>
            <a:srgbClr val="BC1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报错</a:t>
            </a:r>
            <a:endParaRPr lang="zh-CN" altLang="en-US" sz="1600" b="1" dirty="0">
              <a:latin typeface="思源黑体 Normal" panose="020B0400000000000000" pitchFamily="34" charset="-122"/>
              <a:ea typeface="思源黑体 Normal" panose="020B0400000000000000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56870" y="3002280"/>
            <a:ext cx="4765040" cy="36639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255260" y="3106420"/>
            <a:ext cx="609600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olap日志对应时间并没有报错，看tomcat的500，有可能传了什么特殊字符，多勾选多了一个度量就这样，然后删除这个度量重启olap就可以了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34"/>
          <p:cNvSpPr txBox="1"/>
          <p:nvPr/>
        </p:nvSpPr>
        <p:spPr>
          <a:xfrm>
            <a:off x="290195" y="136525"/>
            <a:ext cx="85547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思源黑体 Bold" panose="020B0800000000000000" pitchFamily="34" charset="-122"/>
                <a:ea typeface="思源黑体 Bold" panose="020B0800000000000000" pitchFamily="34" charset="-122"/>
              </a:rPr>
              <a:t>数据模型</a:t>
            </a:r>
            <a:endParaRPr lang="zh-CN" altLang="en-US" sz="2400" b="1" dirty="0">
              <a:latin typeface="思源黑体 Bold" panose="020B0800000000000000" pitchFamily="34" charset="-122"/>
              <a:ea typeface="思源黑体 Bold" panose="020B0800000000000000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6870" y="838835"/>
            <a:ext cx="11410315" cy="523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lnSpc>
                <a:spcPct val="110000"/>
              </a:lnSpc>
              <a:spcAft>
                <a:spcPts val="600"/>
              </a:spcAft>
            </a:pPr>
            <a:endParaRPr lang="zh-CN" altLang="en-US" sz="1400" spc="150" dirty="0" smtClean="0">
              <a:solidFill>
                <a:schemeClr val="tx1"/>
              </a:solidFill>
              <a:latin typeface="思源黑体 Normal" panose="020B0400000000000000" pitchFamily="34" charset="-122"/>
              <a:ea typeface="思源黑体 Normal" panose="020B0400000000000000" pitchFamily="34" charset="-122"/>
              <a:cs typeface="思源黑体 Normal" panose="020B0400000000000000" pitchFamily="34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39995" y="1056640"/>
            <a:ext cx="6791960" cy="318516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195" y="1139190"/>
            <a:ext cx="5650865" cy="439610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304280" y="4459605"/>
            <a:ext cx="478853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先试验一下 新建一个etl 只拖一个示例数据源节点 运行是不是也报等待队列满</a:t>
            </a:r>
            <a:r>
              <a:rPr lang="en-US" altLang="zh-CN"/>
              <a:t>  </a:t>
            </a:r>
            <a:r>
              <a:rPr lang="zh-CN" altLang="en-US"/>
              <a:t>研发给的结论大概率要重启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-27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-32658" y="-1"/>
            <a:ext cx="12269813" cy="6858001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6745288" y="3662363"/>
            <a:ext cx="3670299" cy="542925"/>
            <a:chOff x="6927780" y="4639774"/>
            <a:chExt cx="3670370" cy="542298"/>
          </a:xfrm>
        </p:grpSpPr>
        <p:sp>
          <p:nvSpPr>
            <p:cNvPr id="5" name="TextBox 3"/>
            <p:cNvSpPr txBox="1"/>
            <p:nvPr/>
          </p:nvSpPr>
          <p:spPr>
            <a:xfrm>
              <a:off x="7578202" y="4786095"/>
              <a:ext cx="3019948" cy="3227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lvl="0" defTabSz="685800">
                <a:lnSpc>
                  <a:spcPts val="1775"/>
                </a:lnSpc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Bold" panose="020B0800000000000000" pitchFamily="34" charset="-122"/>
                  <a:ea typeface="思源黑体 Bold" panose="020B0800000000000000" pitchFamily="34" charset="-122"/>
                </a:rPr>
                <a:t>www.smartbi.com.cn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Bold" panose="020B0800000000000000" pitchFamily="34" charset="-122"/>
                <a:ea typeface="思源黑体 Bold" panose="020B0800000000000000" pitchFamily="34" charset="-122"/>
              </a:endParaRPr>
            </a:p>
          </p:txBody>
        </p:sp>
        <p:sp>
          <p:nvSpPr>
            <p:cNvPr id="6" name="Rounded Rectangle 8"/>
            <p:cNvSpPr/>
            <p:nvPr/>
          </p:nvSpPr>
          <p:spPr>
            <a:xfrm>
              <a:off x="6927780" y="4639774"/>
              <a:ext cx="542298" cy="542298"/>
            </a:xfrm>
            <a:prstGeom prst="roundRect">
              <a:avLst/>
            </a:prstGeom>
            <a:solidFill>
              <a:srgbClr val="BD1E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45720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</a:lstStyle>
            <a:p>
              <a:pPr lvl="0" algn="ctr"/>
              <a:endParaRPr lang="en-US" altLang="zh-CN" sz="2800" dirty="0">
                <a:solidFill>
                  <a:srgbClr val="07589D"/>
                </a:solidFill>
                <a:latin typeface="Roboto Condensed Light" charset="0"/>
                <a:ea typeface="Roboto Condensed Light" charset="0"/>
              </a:endParaRPr>
            </a:p>
          </p:txBody>
        </p:sp>
      </p:grpSp>
      <p:sp>
        <p:nvSpPr>
          <p:cNvPr id="7" name="Freeform 144"/>
          <p:cNvSpPr/>
          <p:nvPr/>
        </p:nvSpPr>
        <p:spPr>
          <a:xfrm>
            <a:off x="6848793" y="3775075"/>
            <a:ext cx="360362" cy="323850"/>
          </a:xfrm>
          <a:custGeom>
            <a:avLst/>
            <a:gdLst/>
            <a:ahLst/>
            <a:cxnLst>
              <a:cxn ang="0">
                <a:pos x="337206" y="192223"/>
              </a:cxn>
              <a:cxn ang="0">
                <a:pos x="22793" y="192223"/>
              </a:cxn>
              <a:cxn ang="0">
                <a:pos x="22793" y="40500"/>
              </a:cxn>
              <a:cxn ang="0">
                <a:pos x="44916" y="19947"/>
              </a:cxn>
              <a:cxn ang="0">
                <a:pos x="314413" y="19947"/>
              </a:cxn>
              <a:cxn ang="0">
                <a:pos x="337206" y="40500"/>
              </a:cxn>
              <a:cxn ang="0">
                <a:pos x="337206" y="222447"/>
              </a:cxn>
              <a:cxn ang="0">
                <a:pos x="337206" y="222447"/>
              </a:cxn>
              <a:cxn ang="0">
                <a:pos x="314413" y="243000"/>
              </a:cxn>
              <a:cxn ang="0">
                <a:pos x="44916" y="243000"/>
              </a:cxn>
              <a:cxn ang="0">
                <a:pos x="22793" y="222447"/>
              </a:cxn>
              <a:cxn ang="0">
                <a:pos x="22793" y="212776"/>
              </a:cxn>
              <a:cxn ang="0">
                <a:pos x="337206" y="222447"/>
              </a:cxn>
              <a:cxn ang="0">
                <a:pos x="146145" y="262947"/>
              </a:cxn>
              <a:cxn ang="0">
                <a:pos x="213184" y="262947"/>
              </a:cxn>
              <a:cxn ang="0">
                <a:pos x="146145" y="303447"/>
              </a:cxn>
              <a:cxn ang="0">
                <a:pos x="325810" y="0"/>
              </a:cxn>
              <a:cxn ang="0">
                <a:pos x="325810" y="0"/>
              </a:cxn>
              <a:cxn ang="0">
                <a:pos x="34189" y="0"/>
              </a:cxn>
              <a:cxn ang="0">
                <a:pos x="0" y="30223"/>
              </a:cxn>
              <a:cxn ang="0">
                <a:pos x="0" y="232723"/>
              </a:cxn>
              <a:cxn ang="0">
                <a:pos x="34189" y="262947"/>
              </a:cxn>
              <a:cxn ang="0">
                <a:pos x="124022" y="303447"/>
              </a:cxn>
              <a:cxn ang="0">
                <a:pos x="112625" y="303447"/>
              </a:cxn>
              <a:cxn ang="0">
                <a:pos x="112625" y="323395"/>
              </a:cxn>
              <a:cxn ang="0">
                <a:pos x="246703" y="323395"/>
              </a:cxn>
              <a:cxn ang="0">
                <a:pos x="258100" y="313723"/>
              </a:cxn>
              <a:cxn ang="0">
                <a:pos x="246703" y="303447"/>
              </a:cxn>
              <a:cxn ang="0">
                <a:pos x="235977" y="262947"/>
              </a:cxn>
              <a:cxn ang="0">
                <a:pos x="325810" y="262947"/>
              </a:cxn>
              <a:cxn ang="0">
                <a:pos x="359329" y="232723"/>
              </a:cxn>
              <a:cxn ang="0">
                <a:pos x="359329" y="30223"/>
              </a:cxn>
            </a:cxnLst>
            <a:rect l="0" t="0" r="0" b="0"/>
            <a:pathLst>
              <a:path w="537" h="536">
                <a:moveTo>
                  <a:pt x="503" y="318"/>
                </a:moveTo>
                <a:lnTo>
                  <a:pt x="503" y="318"/>
                </a:lnTo>
                <a:lnTo>
                  <a:pt x="503" y="318"/>
                </a:lnTo>
                <a:lnTo>
                  <a:pt x="34" y="318"/>
                </a:lnTo>
                <a:lnTo>
                  <a:pt x="34" y="67"/>
                </a:lnTo>
                <a:lnTo>
                  <a:pt x="34" y="67"/>
                </a:lnTo>
                <a:cubicBezTo>
                  <a:pt x="34" y="48"/>
                  <a:pt x="49" y="33"/>
                  <a:pt x="67" y="33"/>
                </a:cubicBezTo>
                <a:lnTo>
                  <a:pt x="67" y="33"/>
                </a:lnTo>
                <a:lnTo>
                  <a:pt x="469" y="33"/>
                </a:lnTo>
                <a:lnTo>
                  <a:pt x="469" y="33"/>
                </a:lnTo>
                <a:cubicBezTo>
                  <a:pt x="487" y="33"/>
                  <a:pt x="503" y="48"/>
                  <a:pt x="503" y="67"/>
                </a:cubicBezTo>
                <a:lnTo>
                  <a:pt x="503" y="67"/>
                </a:lnTo>
                <a:lnTo>
                  <a:pt x="503" y="318"/>
                </a:lnTo>
                <a:close/>
                <a:moveTo>
                  <a:pt x="503" y="368"/>
                </a:moveTo>
                <a:lnTo>
                  <a:pt x="503" y="368"/>
                </a:lnTo>
                <a:lnTo>
                  <a:pt x="503" y="368"/>
                </a:lnTo>
                <a:lnTo>
                  <a:pt x="503" y="368"/>
                </a:lnTo>
                <a:cubicBezTo>
                  <a:pt x="503" y="387"/>
                  <a:pt x="487" y="402"/>
                  <a:pt x="469" y="402"/>
                </a:cubicBezTo>
                <a:lnTo>
                  <a:pt x="469" y="402"/>
                </a:lnTo>
                <a:lnTo>
                  <a:pt x="67" y="402"/>
                </a:lnTo>
                <a:lnTo>
                  <a:pt x="67" y="402"/>
                </a:lnTo>
                <a:cubicBezTo>
                  <a:pt x="49" y="402"/>
                  <a:pt x="34" y="387"/>
                  <a:pt x="34" y="368"/>
                </a:cubicBezTo>
                <a:lnTo>
                  <a:pt x="34" y="368"/>
                </a:lnTo>
                <a:lnTo>
                  <a:pt x="34" y="352"/>
                </a:lnTo>
                <a:lnTo>
                  <a:pt x="503" y="352"/>
                </a:lnTo>
                <a:lnTo>
                  <a:pt x="503" y="368"/>
                </a:lnTo>
                <a:close/>
                <a:moveTo>
                  <a:pt x="218" y="435"/>
                </a:moveTo>
                <a:lnTo>
                  <a:pt x="218" y="435"/>
                </a:lnTo>
                <a:lnTo>
                  <a:pt x="218" y="435"/>
                </a:lnTo>
                <a:lnTo>
                  <a:pt x="318" y="435"/>
                </a:lnTo>
                <a:lnTo>
                  <a:pt x="318" y="502"/>
                </a:lnTo>
                <a:lnTo>
                  <a:pt x="218" y="502"/>
                </a:lnTo>
                <a:lnTo>
                  <a:pt x="218" y="435"/>
                </a:lnTo>
                <a:close/>
                <a:moveTo>
                  <a:pt x="486" y="0"/>
                </a:moveTo>
                <a:lnTo>
                  <a:pt x="486" y="0"/>
                </a:lnTo>
                <a:lnTo>
                  <a:pt x="486" y="0"/>
                </a:lnTo>
                <a:lnTo>
                  <a:pt x="51" y="0"/>
                </a:lnTo>
                <a:lnTo>
                  <a:pt x="51" y="0"/>
                </a:lnTo>
                <a:cubicBezTo>
                  <a:pt x="23" y="0"/>
                  <a:pt x="0" y="23"/>
                  <a:pt x="0" y="50"/>
                </a:cubicBezTo>
                <a:lnTo>
                  <a:pt x="0" y="50"/>
                </a:lnTo>
                <a:lnTo>
                  <a:pt x="0" y="385"/>
                </a:lnTo>
                <a:lnTo>
                  <a:pt x="0" y="385"/>
                </a:lnTo>
                <a:cubicBezTo>
                  <a:pt x="0" y="413"/>
                  <a:pt x="23" y="435"/>
                  <a:pt x="51" y="435"/>
                </a:cubicBezTo>
                <a:lnTo>
                  <a:pt x="51" y="435"/>
                </a:lnTo>
                <a:lnTo>
                  <a:pt x="185" y="435"/>
                </a:lnTo>
                <a:lnTo>
                  <a:pt x="185" y="502"/>
                </a:lnTo>
                <a:lnTo>
                  <a:pt x="168" y="502"/>
                </a:lnTo>
                <a:lnTo>
                  <a:pt x="168" y="502"/>
                </a:lnTo>
                <a:cubicBezTo>
                  <a:pt x="158" y="502"/>
                  <a:pt x="151" y="510"/>
                  <a:pt x="151" y="519"/>
                </a:cubicBezTo>
                <a:cubicBezTo>
                  <a:pt x="151" y="528"/>
                  <a:pt x="158" y="535"/>
                  <a:pt x="168" y="535"/>
                </a:cubicBezTo>
                <a:lnTo>
                  <a:pt x="168" y="535"/>
                </a:lnTo>
                <a:lnTo>
                  <a:pt x="368" y="535"/>
                </a:lnTo>
                <a:lnTo>
                  <a:pt x="368" y="535"/>
                </a:lnTo>
                <a:cubicBezTo>
                  <a:pt x="378" y="535"/>
                  <a:pt x="385" y="528"/>
                  <a:pt x="385" y="519"/>
                </a:cubicBezTo>
                <a:cubicBezTo>
                  <a:pt x="385" y="510"/>
                  <a:pt x="378" y="502"/>
                  <a:pt x="368" y="502"/>
                </a:cubicBezTo>
                <a:lnTo>
                  <a:pt x="368" y="502"/>
                </a:lnTo>
                <a:lnTo>
                  <a:pt x="352" y="502"/>
                </a:lnTo>
                <a:lnTo>
                  <a:pt x="352" y="435"/>
                </a:lnTo>
                <a:lnTo>
                  <a:pt x="486" y="435"/>
                </a:lnTo>
                <a:lnTo>
                  <a:pt x="486" y="435"/>
                </a:lnTo>
                <a:cubicBezTo>
                  <a:pt x="513" y="435"/>
                  <a:pt x="536" y="413"/>
                  <a:pt x="536" y="385"/>
                </a:cubicBezTo>
                <a:lnTo>
                  <a:pt x="536" y="385"/>
                </a:lnTo>
                <a:lnTo>
                  <a:pt x="536" y="50"/>
                </a:lnTo>
                <a:lnTo>
                  <a:pt x="536" y="50"/>
                </a:lnTo>
                <a:cubicBezTo>
                  <a:pt x="536" y="23"/>
                  <a:pt x="513" y="0"/>
                  <a:pt x="486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rgbClr val="595959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745288" y="5214938"/>
            <a:ext cx="3200081" cy="541337"/>
            <a:chOff x="6913266" y="5364511"/>
            <a:chExt cx="3201600" cy="542298"/>
          </a:xfrm>
        </p:grpSpPr>
        <p:sp>
          <p:nvSpPr>
            <p:cNvPr id="9" name="TextBox 24"/>
            <p:cNvSpPr txBox="1"/>
            <p:nvPr/>
          </p:nvSpPr>
          <p:spPr>
            <a:xfrm>
              <a:off x="7546320" y="5517339"/>
              <a:ext cx="2568546" cy="3237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lvl="0" defTabSz="685800">
                <a:lnSpc>
                  <a:spcPts val="1775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Bold" panose="020B0800000000000000" pitchFamily="34" charset="-122"/>
                  <a:ea typeface="思源黑体 Bold" panose="020B0800000000000000" pitchFamily="34" charset="-122"/>
                </a:rPr>
                <a:t>公众号：思迈特</a:t>
              </a:r>
              <a:r>
                <a:rPr lang="en-US" altLang="zh-CN" sz="16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Bold" panose="020B0800000000000000" pitchFamily="34" charset="-122"/>
                  <a:ea typeface="思源黑体 Bold" panose="020B0800000000000000" pitchFamily="34" charset="-122"/>
                </a:rPr>
                <a:t>Smartbi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Bold" panose="020B0800000000000000" pitchFamily="34" charset="-122"/>
                <a:ea typeface="思源黑体 Bold" panose="020B0800000000000000" pitchFamily="34" charset="-122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6913266" y="5364511"/>
              <a:ext cx="542298" cy="542298"/>
            </a:xfrm>
            <a:prstGeom prst="roundRect">
              <a:avLst/>
            </a:prstGeom>
            <a:solidFill>
              <a:srgbClr val="BD1E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45720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</a:lstStyle>
            <a:p>
              <a:pPr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endParaRPr lang="en-US" altLang="zh-CN" sz="2800" dirty="0">
                <a:solidFill>
                  <a:srgbClr val="07589D"/>
                </a:solidFill>
                <a:latin typeface="Roboto Condensed Light" charset="0"/>
                <a:ea typeface="Roboto Condensed Light" charset="0"/>
              </a:endParaRPr>
            </a:p>
          </p:txBody>
        </p:sp>
      </p:grpSp>
      <p:sp>
        <p:nvSpPr>
          <p:cNvPr id="11" name="AutoShape 82"/>
          <p:cNvSpPr/>
          <p:nvPr/>
        </p:nvSpPr>
        <p:spPr bwMode="auto">
          <a:xfrm>
            <a:off x="2416175" y="4589463"/>
            <a:ext cx="323850" cy="2873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767" y="5419"/>
                </a:moveTo>
                <a:cubicBezTo>
                  <a:pt x="4051" y="5419"/>
                  <a:pt x="4271" y="5505"/>
                  <a:pt x="4428" y="5687"/>
                </a:cubicBezTo>
                <a:cubicBezTo>
                  <a:pt x="4586" y="5865"/>
                  <a:pt x="4701" y="6078"/>
                  <a:pt x="4766" y="6326"/>
                </a:cubicBezTo>
                <a:cubicBezTo>
                  <a:pt x="4835" y="6574"/>
                  <a:pt x="4879" y="6836"/>
                  <a:pt x="4893" y="7106"/>
                </a:cubicBezTo>
                <a:cubicBezTo>
                  <a:pt x="4910" y="7377"/>
                  <a:pt x="4917" y="7596"/>
                  <a:pt x="4917" y="7760"/>
                </a:cubicBezTo>
                <a:lnTo>
                  <a:pt x="4917" y="9856"/>
                </a:lnTo>
                <a:cubicBezTo>
                  <a:pt x="4809" y="9928"/>
                  <a:pt x="4720" y="10015"/>
                  <a:pt x="4646" y="10110"/>
                </a:cubicBezTo>
                <a:cubicBezTo>
                  <a:pt x="4574" y="10208"/>
                  <a:pt x="4468" y="10257"/>
                  <a:pt x="4329" y="10257"/>
                </a:cubicBezTo>
                <a:lnTo>
                  <a:pt x="561" y="10257"/>
                </a:lnTo>
                <a:cubicBezTo>
                  <a:pt x="439" y="10257"/>
                  <a:pt x="338" y="10208"/>
                  <a:pt x="256" y="10110"/>
                </a:cubicBezTo>
                <a:cubicBezTo>
                  <a:pt x="177" y="10015"/>
                  <a:pt x="93" y="9928"/>
                  <a:pt x="0" y="9856"/>
                </a:cubicBezTo>
                <a:lnTo>
                  <a:pt x="0" y="7760"/>
                </a:lnTo>
                <a:cubicBezTo>
                  <a:pt x="0" y="7596"/>
                  <a:pt x="4" y="7377"/>
                  <a:pt x="12" y="7106"/>
                </a:cubicBezTo>
                <a:cubicBezTo>
                  <a:pt x="19" y="6836"/>
                  <a:pt x="57" y="6574"/>
                  <a:pt x="124" y="6326"/>
                </a:cubicBezTo>
                <a:cubicBezTo>
                  <a:pt x="196" y="6078"/>
                  <a:pt x="309" y="5865"/>
                  <a:pt x="465" y="5687"/>
                </a:cubicBezTo>
                <a:cubicBezTo>
                  <a:pt x="624" y="5508"/>
                  <a:pt x="842" y="5419"/>
                  <a:pt x="1123" y="5419"/>
                </a:cubicBezTo>
                <a:cubicBezTo>
                  <a:pt x="782" y="5151"/>
                  <a:pt x="508" y="4803"/>
                  <a:pt x="304" y="4377"/>
                </a:cubicBezTo>
                <a:cubicBezTo>
                  <a:pt x="103" y="3950"/>
                  <a:pt x="0" y="3469"/>
                  <a:pt x="0" y="2937"/>
                </a:cubicBezTo>
                <a:cubicBezTo>
                  <a:pt x="0" y="2539"/>
                  <a:pt x="64" y="2162"/>
                  <a:pt x="189" y="1805"/>
                </a:cubicBezTo>
                <a:cubicBezTo>
                  <a:pt x="316" y="1448"/>
                  <a:pt x="491" y="1134"/>
                  <a:pt x="717" y="861"/>
                </a:cubicBezTo>
                <a:cubicBezTo>
                  <a:pt x="943" y="590"/>
                  <a:pt x="1207" y="380"/>
                  <a:pt x="1504" y="227"/>
                </a:cubicBezTo>
                <a:cubicBezTo>
                  <a:pt x="1804" y="77"/>
                  <a:pt x="2119" y="0"/>
                  <a:pt x="2445" y="0"/>
                </a:cubicBezTo>
                <a:cubicBezTo>
                  <a:pt x="2793" y="0"/>
                  <a:pt x="3115" y="77"/>
                  <a:pt x="3412" y="227"/>
                </a:cubicBezTo>
                <a:cubicBezTo>
                  <a:pt x="3712" y="380"/>
                  <a:pt x="3969" y="590"/>
                  <a:pt x="4188" y="861"/>
                </a:cubicBezTo>
                <a:cubicBezTo>
                  <a:pt x="4406" y="1134"/>
                  <a:pt x="4584" y="1448"/>
                  <a:pt x="4716" y="1805"/>
                </a:cubicBezTo>
                <a:cubicBezTo>
                  <a:pt x="4850" y="2162"/>
                  <a:pt x="4917" y="2539"/>
                  <a:pt x="4917" y="2937"/>
                </a:cubicBezTo>
                <a:cubicBezTo>
                  <a:pt x="4917" y="3458"/>
                  <a:pt x="4814" y="3939"/>
                  <a:pt x="4603" y="4371"/>
                </a:cubicBezTo>
                <a:cubicBezTo>
                  <a:pt x="4392" y="4800"/>
                  <a:pt x="4115" y="5151"/>
                  <a:pt x="3767" y="5419"/>
                </a:cubicBezTo>
                <a:moveTo>
                  <a:pt x="18165" y="12062"/>
                </a:moveTo>
                <a:cubicBezTo>
                  <a:pt x="18672" y="12604"/>
                  <a:pt x="19070" y="13142"/>
                  <a:pt x="19356" y="13669"/>
                </a:cubicBezTo>
                <a:cubicBezTo>
                  <a:pt x="19641" y="14196"/>
                  <a:pt x="19788" y="14801"/>
                  <a:pt x="19788" y="15480"/>
                </a:cubicBezTo>
                <a:lnTo>
                  <a:pt x="19788" y="20816"/>
                </a:lnTo>
                <a:cubicBezTo>
                  <a:pt x="19694" y="20868"/>
                  <a:pt x="19620" y="20931"/>
                  <a:pt x="19557" y="20995"/>
                </a:cubicBezTo>
                <a:cubicBezTo>
                  <a:pt x="19497" y="21061"/>
                  <a:pt x="19425" y="21122"/>
                  <a:pt x="19344" y="21191"/>
                </a:cubicBezTo>
                <a:cubicBezTo>
                  <a:pt x="19262" y="21251"/>
                  <a:pt x="19173" y="21317"/>
                  <a:pt x="19075" y="21386"/>
                </a:cubicBezTo>
                <a:cubicBezTo>
                  <a:pt x="18976" y="21455"/>
                  <a:pt x="18835" y="21528"/>
                  <a:pt x="18662" y="21599"/>
                </a:cubicBezTo>
                <a:lnTo>
                  <a:pt x="2942" y="21599"/>
                </a:lnTo>
                <a:cubicBezTo>
                  <a:pt x="2675" y="21599"/>
                  <a:pt x="2467" y="21499"/>
                  <a:pt x="2318" y="21291"/>
                </a:cubicBezTo>
                <a:cubicBezTo>
                  <a:pt x="2167" y="21081"/>
                  <a:pt x="2003" y="20926"/>
                  <a:pt x="1819" y="20816"/>
                </a:cubicBezTo>
                <a:lnTo>
                  <a:pt x="1819" y="15480"/>
                </a:lnTo>
                <a:cubicBezTo>
                  <a:pt x="1819" y="14763"/>
                  <a:pt x="1989" y="14127"/>
                  <a:pt x="2335" y="13571"/>
                </a:cubicBezTo>
                <a:cubicBezTo>
                  <a:pt x="2678" y="13018"/>
                  <a:pt x="3052" y="12511"/>
                  <a:pt x="3460" y="12062"/>
                </a:cubicBezTo>
                <a:cubicBezTo>
                  <a:pt x="3535" y="11970"/>
                  <a:pt x="3633" y="11869"/>
                  <a:pt x="3753" y="11766"/>
                </a:cubicBezTo>
                <a:cubicBezTo>
                  <a:pt x="3873" y="11659"/>
                  <a:pt x="4000" y="11590"/>
                  <a:pt x="4137" y="11553"/>
                </a:cubicBezTo>
                <a:cubicBezTo>
                  <a:pt x="4276" y="11495"/>
                  <a:pt x="4432" y="11466"/>
                  <a:pt x="4610" y="11455"/>
                </a:cubicBezTo>
                <a:cubicBezTo>
                  <a:pt x="4785" y="11446"/>
                  <a:pt x="4956" y="11423"/>
                  <a:pt x="5126" y="11388"/>
                </a:cubicBezTo>
                <a:cubicBezTo>
                  <a:pt x="5594" y="11299"/>
                  <a:pt x="6091" y="11210"/>
                  <a:pt x="6621" y="11121"/>
                </a:cubicBezTo>
                <a:cubicBezTo>
                  <a:pt x="7149" y="11034"/>
                  <a:pt x="7665" y="10945"/>
                  <a:pt x="8172" y="10853"/>
                </a:cubicBezTo>
                <a:cubicBezTo>
                  <a:pt x="7483" y="10326"/>
                  <a:pt x="6928" y="9632"/>
                  <a:pt x="6513" y="8762"/>
                </a:cubicBezTo>
                <a:cubicBezTo>
                  <a:pt x="6093" y="7896"/>
                  <a:pt x="5884" y="6940"/>
                  <a:pt x="5884" y="5903"/>
                </a:cubicBezTo>
                <a:cubicBezTo>
                  <a:pt x="5884" y="5097"/>
                  <a:pt x="6016" y="4331"/>
                  <a:pt x="6275" y="3608"/>
                </a:cubicBezTo>
                <a:cubicBezTo>
                  <a:pt x="6535" y="2885"/>
                  <a:pt x="6887" y="2260"/>
                  <a:pt x="7331" y="1733"/>
                </a:cubicBezTo>
                <a:cubicBezTo>
                  <a:pt x="7778" y="1203"/>
                  <a:pt x="8299" y="786"/>
                  <a:pt x="8894" y="472"/>
                </a:cubicBezTo>
                <a:cubicBezTo>
                  <a:pt x="9494" y="158"/>
                  <a:pt x="10125" y="3"/>
                  <a:pt x="10802" y="3"/>
                </a:cubicBezTo>
                <a:cubicBezTo>
                  <a:pt x="11476" y="3"/>
                  <a:pt x="12112" y="158"/>
                  <a:pt x="12710" y="472"/>
                </a:cubicBezTo>
                <a:cubicBezTo>
                  <a:pt x="13307" y="786"/>
                  <a:pt x="13826" y="1203"/>
                  <a:pt x="14272" y="1733"/>
                </a:cubicBezTo>
                <a:cubicBezTo>
                  <a:pt x="14716" y="2260"/>
                  <a:pt x="15067" y="2885"/>
                  <a:pt x="15328" y="3608"/>
                </a:cubicBezTo>
                <a:cubicBezTo>
                  <a:pt x="15590" y="4331"/>
                  <a:pt x="15719" y="5097"/>
                  <a:pt x="15719" y="5903"/>
                </a:cubicBezTo>
                <a:cubicBezTo>
                  <a:pt x="15719" y="6939"/>
                  <a:pt x="15513" y="7890"/>
                  <a:pt x="15100" y="8757"/>
                </a:cubicBezTo>
                <a:cubicBezTo>
                  <a:pt x="14685" y="9620"/>
                  <a:pt x="14128" y="10320"/>
                  <a:pt x="13432" y="10853"/>
                </a:cubicBezTo>
                <a:cubicBezTo>
                  <a:pt x="13936" y="10945"/>
                  <a:pt x="14452" y="11031"/>
                  <a:pt x="14978" y="11115"/>
                </a:cubicBezTo>
                <a:cubicBezTo>
                  <a:pt x="15504" y="11198"/>
                  <a:pt x="16005" y="11288"/>
                  <a:pt x="16478" y="11388"/>
                </a:cubicBezTo>
                <a:cubicBezTo>
                  <a:pt x="16653" y="11426"/>
                  <a:pt x="16826" y="11449"/>
                  <a:pt x="16994" y="11455"/>
                </a:cubicBezTo>
                <a:cubicBezTo>
                  <a:pt x="17162" y="11466"/>
                  <a:pt x="17323" y="11495"/>
                  <a:pt x="17467" y="11553"/>
                </a:cubicBezTo>
                <a:cubicBezTo>
                  <a:pt x="17603" y="11590"/>
                  <a:pt x="17731" y="11659"/>
                  <a:pt x="17851" y="11766"/>
                </a:cubicBezTo>
                <a:cubicBezTo>
                  <a:pt x="17966" y="11869"/>
                  <a:pt x="18074" y="11970"/>
                  <a:pt x="18165" y="12062"/>
                </a:cubicBezTo>
                <a:moveTo>
                  <a:pt x="20474" y="5419"/>
                </a:moveTo>
                <a:cubicBezTo>
                  <a:pt x="20757" y="5419"/>
                  <a:pt x="20973" y="5505"/>
                  <a:pt x="21124" y="5687"/>
                </a:cubicBezTo>
                <a:cubicBezTo>
                  <a:pt x="21271" y="5865"/>
                  <a:pt x="21381" y="6078"/>
                  <a:pt x="21448" y="6326"/>
                </a:cubicBezTo>
                <a:cubicBezTo>
                  <a:pt x="21520" y="6574"/>
                  <a:pt x="21561" y="6836"/>
                  <a:pt x="21576" y="7106"/>
                </a:cubicBezTo>
                <a:cubicBezTo>
                  <a:pt x="21592" y="7377"/>
                  <a:pt x="21599" y="7596"/>
                  <a:pt x="21599" y="7760"/>
                </a:cubicBezTo>
                <a:lnTo>
                  <a:pt x="21599" y="9856"/>
                </a:lnTo>
                <a:cubicBezTo>
                  <a:pt x="21508" y="9928"/>
                  <a:pt x="21422" y="10015"/>
                  <a:pt x="21340" y="10110"/>
                </a:cubicBezTo>
                <a:cubicBezTo>
                  <a:pt x="21261" y="10208"/>
                  <a:pt x="21158" y="10257"/>
                  <a:pt x="21036" y="10257"/>
                </a:cubicBezTo>
                <a:lnTo>
                  <a:pt x="17268" y="10257"/>
                </a:lnTo>
                <a:cubicBezTo>
                  <a:pt x="17131" y="10257"/>
                  <a:pt x="17023" y="10208"/>
                  <a:pt x="16953" y="10110"/>
                </a:cubicBezTo>
                <a:cubicBezTo>
                  <a:pt x="16879" y="10015"/>
                  <a:pt x="16790" y="9928"/>
                  <a:pt x="16682" y="9856"/>
                </a:cubicBezTo>
                <a:lnTo>
                  <a:pt x="16682" y="7760"/>
                </a:lnTo>
                <a:cubicBezTo>
                  <a:pt x="16682" y="7596"/>
                  <a:pt x="16692" y="7377"/>
                  <a:pt x="16706" y="7106"/>
                </a:cubicBezTo>
                <a:cubicBezTo>
                  <a:pt x="16720" y="6836"/>
                  <a:pt x="16766" y="6574"/>
                  <a:pt x="16836" y="6326"/>
                </a:cubicBezTo>
                <a:cubicBezTo>
                  <a:pt x="16912" y="6078"/>
                  <a:pt x="17023" y="5865"/>
                  <a:pt x="17183" y="5687"/>
                </a:cubicBezTo>
                <a:cubicBezTo>
                  <a:pt x="17337" y="5508"/>
                  <a:pt x="17556" y="5419"/>
                  <a:pt x="17829" y="5419"/>
                </a:cubicBezTo>
                <a:cubicBezTo>
                  <a:pt x="17488" y="5151"/>
                  <a:pt x="17210" y="4803"/>
                  <a:pt x="16999" y="4377"/>
                </a:cubicBezTo>
                <a:cubicBezTo>
                  <a:pt x="16788" y="3950"/>
                  <a:pt x="16682" y="3469"/>
                  <a:pt x="16682" y="2937"/>
                </a:cubicBezTo>
                <a:cubicBezTo>
                  <a:pt x="16682" y="2539"/>
                  <a:pt x="16744" y="2162"/>
                  <a:pt x="16872" y="1805"/>
                </a:cubicBezTo>
                <a:cubicBezTo>
                  <a:pt x="16999" y="1448"/>
                  <a:pt x="17174" y="1134"/>
                  <a:pt x="17400" y="861"/>
                </a:cubicBezTo>
                <a:cubicBezTo>
                  <a:pt x="17625" y="590"/>
                  <a:pt x="17889" y="380"/>
                  <a:pt x="18187" y="227"/>
                </a:cubicBezTo>
                <a:cubicBezTo>
                  <a:pt x="18487" y="77"/>
                  <a:pt x="18808" y="0"/>
                  <a:pt x="19152" y="0"/>
                </a:cubicBezTo>
                <a:cubicBezTo>
                  <a:pt x="19480" y="0"/>
                  <a:pt x="19795" y="77"/>
                  <a:pt x="20095" y="227"/>
                </a:cubicBezTo>
                <a:cubicBezTo>
                  <a:pt x="20395" y="380"/>
                  <a:pt x="20656" y="590"/>
                  <a:pt x="20882" y="861"/>
                </a:cubicBezTo>
                <a:cubicBezTo>
                  <a:pt x="21108" y="1134"/>
                  <a:pt x="21285" y="1448"/>
                  <a:pt x="21412" y="1805"/>
                </a:cubicBezTo>
                <a:cubicBezTo>
                  <a:pt x="21537" y="2162"/>
                  <a:pt x="21599" y="2539"/>
                  <a:pt x="21599" y="2937"/>
                </a:cubicBezTo>
                <a:cubicBezTo>
                  <a:pt x="21599" y="3458"/>
                  <a:pt x="21499" y="3939"/>
                  <a:pt x="21295" y="4371"/>
                </a:cubicBezTo>
                <a:cubicBezTo>
                  <a:pt x="21093" y="4800"/>
                  <a:pt x="20820" y="5151"/>
                  <a:pt x="20474" y="541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50789" tIns="50789" rIns="50789" bIns="50789" anchor="ctr"/>
          <a:lstStyle/>
          <a:p>
            <a:pPr defTabSz="456565" fontAlgn="auto">
              <a:defRPr/>
            </a:pPr>
            <a:endParaRPr lang="es-ES" sz="2900" strike="noStrike" noProof="1">
              <a:solidFill>
                <a:srgbClr val="59595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panose="020B0502020104020203" charset="0"/>
              <a:cs typeface="Gill Sans" panose="020B0502020104020203" charset="0"/>
              <a:sym typeface="Gill Sans" panose="020B0502020104020203" charset="0"/>
            </a:endParaRPr>
          </a:p>
        </p:txBody>
      </p:sp>
      <p:grpSp>
        <p:nvGrpSpPr>
          <p:cNvPr id="12" name="组合 1"/>
          <p:cNvGrpSpPr/>
          <p:nvPr/>
        </p:nvGrpSpPr>
        <p:grpSpPr>
          <a:xfrm>
            <a:off x="2416175" y="3816350"/>
            <a:ext cx="323850" cy="287338"/>
            <a:chOff x="998943" y="3940107"/>
            <a:chExt cx="306010" cy="256252"/>
          </a:xfrm>
        </p:grpSpPr>
        <p:sp>
          <p:nvSpPr>
            <p:cNvPr id="13" name="Freeform 103"/>
            <p:cNvSpPr/>
            <p:nvPr/>
          </p:nvSpPr>
          <p:spPr>
            <a:xfrm>
              <a:off x="1051189" y="4015987"/>
              <a:ext cx="200275" cy="180372"/>
            </a:xfrm>
            <a:custGeom>
              <a:avLst/>
              <a:gdLst/>
              <a:ahLst/>
              <a:cxnLst>
                <a:cxn ang="0">
                  <a:pos x="0" y="77124"/>
                </a:cxn>
                <a:cxn ang="0">
                  <a:pos x="0" y="180372"/>
                </a:cxn>
                <a:cxn ang="0">
                  <a:pos x="38562" y="180372"/>
                </a:cxn>
                <a:cxn ang="0">
                  <a:pos x="161712" y="180372"/>
                </a:cxn>
                <a:cxn ang="0">
                  <a:pos x="200275" y="180372"/>
                </a:cxn>
                <a:cxn ang="0">
                  <a:pos x="200275" y="77124"/>
                </a:cxn>
                <a:cxn ang="0">
                  <a:pos x="100759" y="0"/>
                </a:cxn>
                <a:cxn ang="0">
                  <a:pos x="0" y="77124"/>
                </a:cxn>
              </a:cxnLst>
              <a:rect l="0" t="0" r="0" b="0"/>
              <a:pathLst>
                <a:path w="161" h="145">
                  <a:moveTo>
                    <a:pt x="0" y="62"/>
                  </a:moveTo>
                  <a:lnTo>
                    <a:pt x="0" y="145"/>
                  </a:lnTo>
                  <a:lnTo>
                    <a:pt x="31" y="145"/>
                  </a:lnTo>
                  <a:lnTo>
                    <a:pt x="130" y="145"/>
                  </a:lnTo>
                  <a:lnTo>
                    <a:pt x="161" y="145"/>
                  </a:lnTo>
                  <a:lnTo>
                    <a:pt x="161" y="62"/>
                  </a:lnTo>
                  <a:lnTo>
                    <a:pt x="81" y="0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rgbClr val="595959"/>
                </a:solidFill>
              </a:endParaRPr>
            </a:p>
          </p:txBody>
        </p:sp>
        <p:sp>
          <p:nvSpPr>
            <p:cNvPr id="14" name="Freeform 104"/>
            <p:cNvSpPr/>
            <p:nvPr/>
          </p:nvSpPr>
          <p:spPr>
            <a:xfrm>
              <a:off x="998943" y="3940107"/>
              <a:ext cx="306010" cy="153005"/>
            </a:xfrm>
            <a:custGeom>
              <a:avLst/>
              <a:gdLst/>
              <a:ahLst/>
              <a:cxnLst>
                <a:cxn ang="0">
                  <a:pos x="279887" y="99515"/>
                </a:cxn>
                <a:cxn ang="0">
                  <a:pos x="279887" y="26122"/>
                </a:cxn>
                <a:cxn ang="0">
                  <a:pos x="226397" y="26122"/>
                </a:cxn>
                <a:cxn ang="0">
                  <a:pos x="226397" y="58465"/>
                </a:cxn>
                <a:cxn ang="0">
                  <a:pos x="153005" y="0"/>
                </a:cxn>
                <a:cxn ang="0">
                  <a:pos x="153005" y="0"/>
                </a:cxn>
                <a:cxn ang="0">
                  <a:pos x="153005" y="0"/>
                </a:cxn>
                <a:cxn ang="0">
                  <a:pos x="153005" y="0"/>
                </a:cxn>
                <a:cxn ang="0">
                  <a:pos x="153005" y="0"/>
                </a:cxn>
                <a:cxn ang="0">
                  <a:pos x="0" y="120662"/>
                </a:cxn>
                <a:cxn ang="0">
                  <a:pos x="26122" y="153005"/>
                </a:cxn>
                <a:cxn ang="0">
                  <a:pos x="153005" y="52245"/>
                </a:cxn>
                <a:cxn ang="0">
                  <a:pos x="279887" y="153005"/>
                </a:cxn>
                <a:cxn ang="0">
                  <a:pos x="306010" y="120662"/>
                </a:cxn>
                <a:cxn ang="0">
                  <a:pos x="279887" y="99515"/>
                </a:cxn>
              </a:cxnLst>
              <a:rect l="0" t="0" r="0" b="0"/>
              <a:pathLst>
                <a:path w="246" h="123">
                  <a:moveTo>
                    <a:pt x="225" y="80"/>
                  </a:moveTo>
                  <a:lnTo>
                    <a:pt x="225" y="21"/>
                  </a:lnTo>
                  <a:lnTo>
                    <a:pt x="182" y="21"/>
                  </a:lnTo>
                  <a:lnTo>
                    <a:pt x="182" y="47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0" y="97"/>
                  </a:lnTo>
                  <a:lnTo>
                    <a:pt x="21" y="123"/>
                  </a:lnTo>
                  <a:lnTo>
                    <a:pt x="123" y="42"/>
                  </a:lnTo>
                  <a:lnTo>
                    <a:pt x="225" y="123"/>
                  </a:lnTo>
                  <a:lnTo>
                    <a:pt x="246" y="97"/>
                  </a:lnTo>
                  <a:lnTo>
                    <a:pt x="225" y="8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rgbClr val="595959"/>
                </a:solidFill>
              </a:endParaRPr>
            </a:p>
          </p:txBody>
        </p:sp>
      </p:grpSp>
      <p:sp>
        <p:nvSpPr>
          <p:cNvPr id="15" name="Freeform 49"/>
          <p:cNvSpPr/>
          <p:nvPr/>
        </p:nvSpPr>
        <p:spPr>
          <a:xfrm>
            <a:off x="6865938" y="5342573"/>
            <a:ext cx="323850" cy="287337"/>
          </a:xfrm>
          <a:custGeom>
            <a:avLst/>
            <a:gdLst/>
            <a:ahLst/>
            <a:cxnLst>
              <a:cxn ang="0">
                <a:pos x="286838" y="82432"/>
              </a:cxn>
              <a:cxn ang="0">
                <a:pos x="286838" y="82432"/>
              </a:cxn>
              <a:cxn ang="0">
                <a:pos x="286838" y="82432"/>
              </a:cxn>
              <a:cxn ang="0">
                <a:pos x="272903" y="94797"/>
              </a:cxn>
              <a:cxn ang="0">
                <a:pos x="217161" y="45338"/>
              </a:cxn>
              <a:cxn ang="0">
                <a:pos x="231096" y="32457"/>
              </a:cxn>
              <a:cxn ang="0">
                <a:pos x="231096" y="32457"/>
              </a:cxn>
              <a:cxn ang="0">
                <a:pos x="286838" y="32457"/>
              </a:cxn>
              <a:cxn ang="0">
                <a:pos x="286838" y="82432"/>
              </a:cxn>
              <a:cxn ang="0">
                <a:pos x="113806" y="235964"/>
              </a:cxn>
              <a:cxn ang="0">
                <a:pos x="113806" y="235964"/>
              </a:cxn>
              <a:cxn ang="0">
                <a:pos x="113806" y="235964"/>
              </a:cxn>
              <a:cxn ang="0">
                <a:pos x="113806" y="235964"/>
              </a:cxn>
              <a:cxn ang="0">
                <a:pos x="110903" y="238025"/>
              </a:cxn>
              <a:cxn ang="0">
                <a:pos x="98709" y="214325"/>
              </a:cxn>
              <a:cxn ang="0">
                <a:pos x="98709" y="214325"/>
              </a:cxn>
              <a:cxn ang="0">
                <a:pos x="97548" y="213295"/>
              </a:cxn>
              <a:cxn ang="0">
                <a:pos x="238064" y="88100"/>
              </a:cxn>
              <a:cxn ang="0">
                <a:pos x="259548" y="107162"/>
              </a:cxn>
              <a:cxn ang="0">
                <a:pos x="113806" y="235964"/>
              </a:cxn>
              <a:cxn ang="0">
                <a:pos x="27870" y="263270"/>
              </a:cxn>
              <a:cxn ang="0">
                <a:pos x="27870" y="263270"/>
              </a:cxn>
              <a:cxn ang="0">
                <a:pos x="27870" y="263270"/>
              </a:cxn>
              <a:cxn ang="0">
                <a:pos x="27870" y="263270"/>
              </a:cxn>
              <a:cxn ang="0">
                <a:pos x="46451" y="201960"/>
              </a:cxn>
              <a:cxn ang="0">
                <a:pos x="70838" y="213810"/>
              </a:cxn>
              <a:cxn ang="0">
                <a:pos x="70838" y="213810"/>
              </a:cxn>
              <a:cxn ang="0">
                <a:pos x="78967" y="220508"/>
              </a:cxn>
              <a:cxn ang="0">
                <a:pos x="78967" y="220508"/>
              </a:cxn>
              <a:cxn ang="0">
                <a:pos x="94064" y="246783"/>
              </a:cxn>
              <a:cxn ang="0">
                <a:pos x="27870" y="263270"/>
              </a:cxn>
              <a:cxn ang="0">
                <a:pos x="58064" y="185989"/>
              </a:cxn>
              <a:cxn ang="0">
                <a:pos x="58064" y="185989"/>
              </a:cxn>
              <a:cxn ang="0">
                <a:pos x="58064" y="185989"/>
              </a:cxn>
              <a:cxn ang="0">
                <a:pos x="203225" y="57703"/>
              </a:cxn>
              <a:cxn ang="0">
                <a:pos x="224709" y="76250"/>
              </a:cxn>
              <a:cxn ang="0">
                <a:pos x="83612" y="201445"/>
              </a:cxn>
              <a:cxn ang="0">
                <a:pos x="78387" y="196808"/>
              </a:cxn>
              <a:cxn ang="0">
                <a:pos x="78387" y="196808"/>
              </a:cxn>
              <a:cxn ang="0">
                <a:pos x="57483" y="187019"/>
              </a:cxn>
              <a:cxn ang="0">
                <a:pos x="58064" y="185989"/>
              </a:cxn>
              <a:cxn ang="0">
                <a:pos x="300774" y="20608"/>
              </a:cxn>
              <a:cxn ang="0">
                <a:pos x="300774" y="20608"/>
              </a:cxn>
              <a:cxn ang="0">
                <a:pos x="300774" y="20608"/>
              </a:cxn>
              <a:cxn ang="0">
                <a:pos x="300774" y="20608"/>
              </a:cxn>
              <a:cxn ang="0">
                <a:pos x="217161" y="20608"/>
              </a:cxn>
              <a:cxn ang="0">
                <a:pos x="217161" y="20608"/>
              </a:cxn>
              <a:cxn ang="0">
                <a:pos x="38322" y="179806"/>
              </a:cxn>
              <a:cxn ang="0">
                <a:pos x="38322" y="179806"/>
              </a:cxn>
              <a:cxn ang="0">
                <a:pos x="9870" y="278211"/>
              </a:cxn>
              <a:cxn ang="0">
                <a:pos x="121935" y="253481"/>
              </a:cxn>
              <a:cxn ang="0">
                <a:pos x="121935" y="253481"/>
              </a:cxn>
              <a:cxn ang="0">
                <a:pos x="300774" y="94282"/>
              </a:cxn>
              <a:cxn ang="0">
                <a:pos x="300774" y="94282"/>
              </a:cxn>
              <a:cxn ang="0">
                <a:pos x="300774" y="20608"/>
              </a:cxn>
            </a:cxnLst>
            <a:rect l="0" t="0" r="0" b="0"/>
            <a:pathLst>
              <a:path w="558" h="559">
                <a:moveTo>
                  <a:pt x="494" y="160"/>
                </a:moveTo>
                <a:lnTo>
                  <a:pt x="494" y="160"/>
                </a:lnTo>
                <a:lnTo>
                  <a:pt x="494" y="160"/>
                </a:lnTo>
                <a:lnTo>
                  <a:pt x="470" y="184"/>
                </a:lnTo>
                <a:lnTo>
                  <a:pt x="374" y="88"/>
                </a:lnTo>
                <a:lnTo>
                  <a:pt x="398" y="63"/>
                </a:lnTo>
                <a:lnTo>
                  <a:pt x="398" y="63"/>
                </a:lnTo>
                <a:cubicBezTo>
                  <a:pt x="424" y="37"/>
                  <a:pt x="468" y="37"/>
                  <a:pt x="494" y="63"/>
                </a:cubicBezTo>
                <a:cubicBezTo>
                  <a:pt x="521" y="90"/>
                  <a:pt x="521" y="133"/>
                  <a:pt x="494" y="160"/>
                </a:cubicBezTo>
                <a:close/>
                <a:moveTo>
                  <a:pt x="196" y="458"/>
                </a:moveTo>
                <a:lnTo>
                  <a:pt x="196" y="458"/>
                </a:lnTo>
                <a:lnTo>
                  <a:pt x="196" y="458"/>
                </a:lnTo>
                <a:lnTo>
                  <a:pt x="196" y="458"/>
                </a:lnTo>
                <a:cubicBezTo>
                  <a:pt x="195" y="459"/>
                  <a:pt x="194" y="461"/>
                  <a:pt x="191" y="462"/>
                </a:cubicBezTo>
                <a:cubicBezTo>
                  <a:pt x="190" y="445"/>
                  <a:pt x="183" y="429"/>
                  <a:pt x="170" y="416"/>
                </a:cubicBezTo>
                <a:lnTo>
                  <a:pt x="170" y="416"/>
                </a:lnTo>
                <a:lnTo>
                  <a:pt x="168" y="414"/>
                </a:lnTo>
                <a:lnTo>
                  <a:pt x="410" y="171"/>
                </a:lnTo>
                <a:lnTo>
                  <a:pt x="447" y="208"/>
                </a:lnTo>
                <a:lnTo>
                  <a:pt x="196" y="458"/>
                </a:lnTo>
                <a:close/>
                <a:moveTo>
                  <a:pt x="48" y="511"/>
                </a:moveTo>
                <a:lnTo>
                  <a:pt x="48" y="511"/>
                </a:lnTo>
                <a:lnTo>
                  <a:pt x="48" y="511"/>
                </a:lnTo>
                <a:lnTo>
                  <a:pt x="48" y="511"/>
                </a:lnTo>
                <a:cubicBezTo>
                  <a:pt x="40" y="503"/>
                  <a:pt x="59" y="435"/>
                  <a:pt x="80" y="392"/>
                </a:cubicBezTo>
                <a:cubicBezTo>
                  <a:pt x="96" y="396"/>
                  <a:pt x="110" y="403"/>
                  <a:pt x="122" y="415"/>
                </a:cubicBezTo>
                <a:lnTo>
                  <a:pt x="122" y="415"/>
                </a:lnTo>
                <a:lnTo>
                  <a:pt x="136" y="428"/>
                </a:lnTo>
                <a:lnTo>
                  <a:pt x="136" y="428"/>
                </a:lnTo>
                <a:cubicBezTo>
                  <a:pt x="150" y="443"/>
                  <a:pt x="160" y="461"/>
                  <a:pt x="162" y="479"/>
                </a:cubicBezTo>
                <a:cubicBezTo>
                  <a:pt x="119" y="500"/>
                  <a:pt x="55" y="517"/>
                  <a:pt x="48" y="511"/>
                </a:cubicBezTo>
                <a:close/>
                <a:moveTo>
                  <a:pt x="100" y="361"/>
                </a:moveTo>
                <a:lnTo>
                  <a:pt x="100" y="361"/>
                </a:lnTo>
                <a:lnTo>
                  <a:pt x="100" y="361"/>
                </a:lnTo>
                <a:lnTo>
                  <a:pt x="350" y="112"/>
                </a:lnTo>
                <a:lnTo>
                  <a:pt x="387" y="148"/>
                </a:lnTo>
                <a:lnTo>
                  <a:pt x="144" y="391"/>
                </a:lnTo>
                <a:lnTo>
                  <a:pt x="135" y="382"/>
                </a:lnTo>
                <a:lnTo>
                  <a:pt x="135" y="382"/>
                </a:lnTo>
                <a:cubicBezTo>
                  <a:pt x="124" y="372"/>
                  <a:pt x="112" y="366"/>
                  <a:pt x="99" y="363"/>
                </a:cubicBezTo>
                <a:cubicBezTo>
                  <a:pt x="99" y="362"/>
                  <a:pt x="100" y="362"/>
                  <a:pt x="100" y="361"/>
                </a:cubicBezTo>
                <a:close/>
                <a:moveTo>
                  <a:pt x="518" y="40"/>
                </a:moveTo>
                <a:lnTo>
                  <a:pt x="518" y="40"/>
                </a:lnTo>
                <a:lnTo>
                  <a:pt x="518" y="40"/>
                </a:lnTo>
                <a:lnTo>
                  <a:pt x="518" y="40"/>
                </a:lnTo>
                <a:cubicBezTo>
                  <a:pt x="478" y="0"/>
                  <a:pt x="414" y="0"/>
                  <a:pt x="374" y="40"/>
                </a:cubicBezTo>
                <a:lnTo>
                  <a:pt x="374" y="40"/>
                </a:lnTo>
                <a:lnTo>
                  <a:pt x="66" y="349"/>
                </a:lnTo>
                <a:lnTo>
                  <a:pt x="66" y="349"/>
                </a:lnTo>
                <a:cubicBezTo>
                  <a:pt x="31" y="384"/>
                  <a:pt x="0" y="523"/>
                  <a:pt x="17" y="540"/>
                </a:cubicBezTo>
                <a:cubicBezTo>
                  <a:pt x="37" y="558"/>
                  <a:pt x="174" y="527"/>
                  <a:pt x="210" y="492"/>
                </a:cubicBezTo>
                <a:lnTo>
                  <a:pt x="210" y="492"/>
                </a:lnTo>
                <a:lnTo>
                  <a:pt x="518" y="183"/>
                </a:lnTo>
                <a:lnTo>
                  <a:pt x="518" y="183"/>
                </a:lnTo>
                <a:cubicBezTo>
                  <a:pt x="557" y="144"/>
                  <a:pt x="557" y="79"/>
                  <a:pt x="518" y="4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rgbClr val="595959"/>
              </a:solidFill>
            </a:endParaRPr>
          </a:p>
        </p:txBody>
      </p:sp>
      <p:pic>
        <p:nvPicPr>
          <p:cNvPr id="16" name="图片 5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1175" y="4589463"/>
            <a:ext cx="323850" cy="222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AutoShape 18"/>
          <p:cNvSpPr/>
          <p:nvPr/>
        </p:nvSpPr>
        <p:spPr bwMode="auto">
          <a:xfrm>
            <a:off x="2438400" y="5353050"/>
            <a:ext cx="323850" cy="2873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1152"/>
                </a:moveTo>
                <a:lnTo>
                  <a:pt x="0" y="5936"/>
                </a:lnTo>
                <a:cubicBezTo>
                  <a:pt x="0" y="5498"/>
                  <a:pt x="132" y="5116"/>
                  <a:pt x="396" y="4796"/>
                </a:cubicBezTo>
                <a:cubicBezTo>
                  <a:pt x="663" y="4479"/>
                  <a:pt x="979" y="4317"/>
                  <a:pt x="1346" y="4317"/>
                </a:cubicBezTo>
                <a:lnTo>
                  <a:pt x="6316" y="4317"/>
                </a:lnTo>
                <a:lnTo>
                  <a:pt x="6316" y="1072"/>
                </a:lnTo>
                <a:cubicBezTo>
                  <a:pt x="6316" y="781"/>
                  <a:pt x="6399" y="528"/>
                  <a:pt x="6568" y="320"/>
                </a:cubicBezTo>
                <a:cubicBezTo>
                  <a:pt x="6737" y="108"/>
                  <a:pt x="6945" y="0"/>
                  <a:pt x="7195" y="0"/>
                </a:cubicBezTo>
                <a:lnTo>
                  <a:pt x="14402" y="0"/>
                </a:lnTo>
                <a:cubicBezTo>
                  <a:pt x="14661" y="0"/>
                  <a:pt x="14877" y="108"/>
                  <a:pt x="15053" y="320"/>
                </a:cubicBezTo>
                <a:cubicBezTo>
                  <a:pt x="15227" y="528"/>
                  <a:pt x="15318" y="781"/>
                  <a:pt x="15318" y="1072"/>
                </a:cubicBezTo>
                <a:lnTo>
                  <a:pt x="15318" y="4317"/>
                </a:lnTo>
                <a:lnTo>
                  <a:pt x="20263" y="4317"/>
                </a:lnTo>
                <a:cubicBezTo>
                  <a:pt x="20630" y="4317"/>
                  <a:pt x="20943" y="4479"/>
                  <a:pt x="21205" y="4796"/>
                </a:cubicBezTo>
                <a:cubicBezTo>
                  <a:pt x="21467" y="5116"/>
                  <a:pt x="21599" y="5498"/>
                  <a:pt x="21599" y="5936"/>
                </a:cubicBezTo>
                <a:lnTo>
                  <a:pt x="21599" y="11152"/>
                </a:lnTo>
                <a:lnTo>
                  <a:pt x="0" y="11152"/>
                </a:lnTo>
                <a:close/>
                <a:moveTo>
                  <a:pt x="21599" y="12782"/>
                </a:moveTo>
                <a:lnTo>
                  <a:pt x="21599" y="19981"/>
                </a:lnTo>
                <a:cubicBezTo>
                  <a:pt x="21599" y="20425"/>
                  <a:pt x="21467" y="20801"/>
                  <a:pt x="21205" y="21121"/>
                </a:cubicBezTo>
                <a:cubicBezTo>
                  <a:pt x="20943" y="21438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21"/>
                </a:cubicBezTo>
                <a:cubicBezTo>
                  <a:pt x="132" y="20801"/>
                  <a:pt x="0" y="20425"/>
                  <a:pt x="0" y="19981"/>
                </a:cubicBezTo>
                <a:lnTo>
                  <a:pt x="0" y="12782"/>
                </a:lnTo>
                <a:lnTo>
                  <a:pt x="8355" y="12782"/>
                </a:lnTo>
                <a:cubicBezTo>
                  <a:pt x="8340" y="12841"/>
                  <a:pt x="8333" y="12929"/>
                  <a:pt x="8333" y="13052"/>
                </a:cubicBezTo>
                <a:lnTo>
                  <a:pt x="8333" y="15199"/>
                </a:lnTo>
                <a:cubicBezTo>
                  <a:pt x="8333" y="15713"/>
                  <a:pt x="8482" y="16160"/>
                  <a:pt x="8783" y="16542"/>
                </a:cubicBezTo>
                <a:cubicBezTo>
                  <a:pt x="9085" y="16921"/>
                  <a:pt x="9462" y="17112"/>
                  <a:pt x="9914" y="17112"/>
                </a:cubicBezTo>
                <a:lnTo>
                  <a:pt x="11707" y="17112"/>
                </a:lnTo>
                <a:cubicBezTo>
                  <a:pt x="12137" y="17112"/>
                  <a:pt x="12507" y="16924"/>
                  <a:pt x="12816" y="16548"/>
                </a:cubicBezTo>
                <a:cubicBezTo>
                  <a:pt x="13124" y="16175"/>
                  <a:pt x="13278" y="15725"/>
                  <a:pt x="13278" y="15199"/>
                </a:cubicBezTo>
                <a:lnTo>
                  <a:pt x="13278" y="13052"/>
                </a:lnTo>
                <a:cubicBezTo>
                  <a:pt x="13278" y="12938"/>
                  <a:pt x="13266" y="12847"/>
                  <a:pt x="13242" y="12782"/>
                </a:cubicBezTo>
                <a:lnTo>
                  <a:pt x="21599" y="12782"/>
                </a:lnTo>
                <a:close/>
                <a:moveTo>
                  <a:pt x="8108" y="4320"/>
                </a:moveTo>
                <a:lnTo>
                  <a:pt x="13511" y="4320"/>
                </a:lnTo>
                <a:lnTo>
                  <a:pt x="13511" y="2170"/>
                </a:lnTo>
                <a:lnTo>
                  <a:pt x="8108" y="2170"/>
                </a:lnTo>
                <a:lnTo>
                  <a:pt x="8108" y="4320"/>
                </a:lnTo>
                <a:close/>
                <a:moveTo>
                  <a:pt x="11707" y="12782"/>
                </a:moveTo>
                <a:cubicBezTo>
                  <a:pt x="11849" y="12782"/>
                  <a:pt x="11922" y="12873"/>
                  <a:pt x="11929" y="13052"/>
                </a:cubicBezTo>
                <a:lnTo>
                  <a:pt x="11929" y="15199"/>
                </a:lnTo>
                <a:cubicBezTo>
                  <a:pt x="11929" y="15367"/>
                  <a:pt x="11856" y="15455"/>
                  <a:pt x="11707" y="15467"/>
                </a:cubicBezTo>
                <a:lnTo>
                  <a:pt x="9914" y="15467"/>
                </a:lnTo>
                <a:cubicBezTo>
                  <a:pt x="9758" y="15467"/>
                  <a:pt x="9675" y="15379"/>
                  <a:pt x="9667" y="15199"/>
                </a:cubicBezTo>
                <a:lnTo>
                  <a:pt x="9667" y="13052"/>
                </a:lnTo>
                <a:cubicBezTo>
                  <a:pt x="9667" y="12882"/>
                  <a:pt x="9750" y="12794"/>
                  <a:pt x="9914" y="12782"/>
                </a:cubicBezTo>
                <a:lnTo>
                  <a:pt x="11707" y="127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50789" tIns="50789" rIns="50789" bIns="50789" anchor="ctr"/>
          <a:lstStyle/>
          <a:p>
            <a:pPr defTabSz="456565" fontAlgn="auto">
              <a:defRPr/>
            </a:pPr>
            <a:endParaRPr lang="es-ES" sz="2900" strike="noStrike" noProof="1">
              <a:solidFill>
                <a:srgbClr val="59595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panose="020B0502020104020203" charset="0"/>
              <a:cs typeface="Gill Sans" panose="020B0502020104020203" charset="0"/>
              <a:sym typeface="Gill Sans" panose="020B0502020104020203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317750" y="5232400"/>
            <a:ext cx="3392488" cy="542925"/>
            <a:chOff x="6913266" y="4008802"/>
            <a:chExt cx="3392783" cy="542298"/>
          </a:xfrm>
        </p:grpSpPr>
        <p:sp>
          <p:nvSpPr>
            <p:cNvPr id="19" name="TextBox 12"/>
            <p:cNvSpPr txBox="1"/>
            <p:nvPr/>
          </p:nvSpPr>
          <p:spPr>
            <a:xfrm>
              <a:off x="7546320" y="4154967"/>
              <a:ext cx="2759729" cy="3227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lvl="0" defTabSz="685800">
                <a:lnSpc>
                  <a:spcPts val="1775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Bold" panose="020B0800000000000000" pitchFamily="34" charset="-122"/>
                  <a:ea typeface="思源黑体 Bold" panose="020B0800000000000000" pitchFamily="34" charset="-122"/>
                </a:rPr>
                <a:t>北京、上海、深圳等办事处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Bold" panose="020B0800000000000000" pitchFamily="34" charset="-122"/>
                <a:ea typeface="思源黑体 Bold" panose="020B0800000000000000" pitchFamily="34" charset="-122"/>
              </a:endParaRPr>
            </a:p>
          </p:txBody>
        </p:sp>
        <p:sp>
          <p:nvSpPr>
            <p:cNvPr id="20" name="Rounded Rectangle 11"/>
            <p:cNvSpPr/>
            <p:nvPr/>
          </p:nvSpPr>
          <p:spPr>
            <a:xfrm>
              <a:off x="6913266" y="4008802"/>
              <a:ext cx="542298" cy="542298"/>
            </a:xfrm>
            <a:prstGeom prst="roundRect">
              <a:avLst/>
            </a:prstGeom>
            <a:solidFill>
              <a:srgbClr val="BD1E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45720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</a:lstStyle>
            <a:p>
              <a:pPr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endParaRPr lang="en-US" altLang="zh-CN" sz="2800" dirty="0">
                <a:solidFill>
                  <a:srgbClr val="07589D"/>
                </a:solidFill>
                <a:latin typeface="Roboto Condensed Light" charset="0"/>
                <a:ea typeface="Roboto Condensed Light" charset="0"/>
              </a:endParaRPr>
            </a:p>
          </p:txBody>
        </p:sp>
      </p:grpSp>
      <p:sp>
        <p:nvSpPr>
          <p:cNvPr id="21" name="Text Placeholder 4"/>
          <p:cNvSpPr txBox="1"/>
          <p:nvPr/>
        </p:nvSpPr>
        <p:spPr>
          <a:xfrm>
            <a:off x="2959100" y="3802063"/>
            <a:ext cx="3254375" cy="3206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0">
              <a:lnSpc>
                <a:spcPts val="1775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Bold" panose="020B0800000000000000" pitchFamily="34" charset="-122"/>
                <a:ea typeface="思源黑体 Bold" panose="020B0800000000000000" pitchFamily="34" charset="-122"/>
              </a:rPr>
              <a:t>广州思迈特软件有限公司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思源黑体 Bold" panose="020B0800000000000000" pitchFamily="34" charset="-122"/>
              <a:ea typeface="思源黑体 Bold" panose="020B0800000000000000" pitchFamily="34" charset="-122"/>
            </a:endParaRPr>
          </a:p>
        </p:txBody>
      </p:sp>
      <p:sp>
        <p:nvSpPr>
          <p:cNvPr id="22" name="Rounded Rectangle 13"/>
          <p:cNvSpPr/>
          <p:nvPr/>
        </p:nvSpPr>
        <p:spPr>
          <a:xfrm>
            <a:off x="2311400" y="3676650"/>
            <a:ext cx="542925" cy="542925"/>
          </a:xfrm>
          <a:prstGeom prst="roundRect">
            <a:avLst/>
          </a:prstGeom>
          <a:solidFill>
            <a:srgbClr val="BD1E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altLang="zh-CN" sz="2800" dirty="0">
              <a:solidFill>
                <a:srgbClr val="595959"/>
              </a:solidFill>
              <a:latin typeface="Roboto Condensed Light" charset="0"/>
              <a:ea typeface="Roboto Condensed Light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317750" y="4451350"/>
            <a:ext cx="3506788" cy="541338"/>
            <a:chOff x="6913266" y="3361483"/>
            <a:chExt cx="3507084" cy="542298"/>
          </a:xfrm>
        </p:grpSpPr>
        <p:sp>
          <p:nvSpPr>
            <p:cNvPr id="24" name="TextBox 9"/>
            <p:cNvSpPr txBox="1"/>
            <p:nvPr/>
          </p:nvSpPr>
          <p:spPr>
            <a:xfrm>
              <a:off x="7546321" y="3475896"/>
              <a:ext cx="2874029" cy="31933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lvl="0" defTabSz="685800">
                <a:lnSpc>
                  <a:spcPts val="1775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Bold" panose="020B0800000000000000" pitchFamily="34" charset="-122"/>
                  <a:ea typeface="思源黑体 Bold" panose="020B0800000000000000" pitchFamily="34" charset="-122"/>
                </a:rPr>
                <a:t>愿景：让数据为客户创造价值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Bold" panose="020B0800000000000000" pitchFamily="34" charset="-122"/>
                <a:ea typeface="思源黑体 Bold" panose="020B0800000000000000" pitchFamily="34" charset="-122"/>
              </a:endParaRPr>
            </a:p>
          </p:txBody>
        </p:sp>
        <p:sp>
          <p:nvSpPr>
            <p:cNvPr id="25" name="Rounded Rectangle 10"/>
            <p:cNvSpPr/>
            <p:nvPr/>
          </p:nvSpPr>
          <p:spPr>
            <a:xfrm>
              <a:off x="6913266" y="3361483"/>
              <a:ext cx="542298" cy="542298"/>
            </a:xfrm>
            <a:prstGeom prst="roundRect">
              <a:avLst/>
            </a:prstGeom>
            <a:solidFill>
              <a:srgbClr val="BD1E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45720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</a:lstStyle>
            <a:p>
              <a:pPr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endParaRPr lang="en-US" altLang="zh-CN" sz="2800" dirty="0">
                <a:solidFill>
                  <a:srgbClr val="07589D"/>
                </a:solidFill>
                <a:latin typeface="Roboto Condensed Light" charset="0"/>
                <a:ea typeface="Roboto Condensed Light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745288" y="4429125"/>
            <a:ext cx="3284889" cy="541338"/>
            <a:chOff x="6913266" y="5364511"/>
            <a:chExt cx="3285364" cy="542298"/>
          </a:xfrm>
        </p:grpSpPr>
        <p:sp>
          <p:nvSpPr>
            <p:cNvPr id="27" name="TextBox 6"/>
            <p:cNvSpPr txBox="1"/>
            <p:nvPr/>
          </p:nvSpPr>
          <p:spPr>
            <a:xfrm>
              <a:off x="7546321" y="5502347"/>
              <a:ext cx="2652309" cy="3237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lvl="0" defTabSz="685800">
                <a:lnSpc>
                  <a:spcPts val="1775"/>
                </a:lnSpc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Bold" panose="020B0800000000000000" pitchFamily="34" charset="-122"/>
                  <a:ea typeface="思源黑体 Bold" panose="020B0800000000000000" pitchFamily="34" charset="-122"/>
                </a:rPr>
                <a:t>sales@smartbi.com.cn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Bold" panose="020B0800000000000000" pitchFamily="34" charset="-122"/>
                <a:ea typeface="思源黑体 Bold" panose="020B0800000000000000" pitchFamily="34" charset="-122"/>
              </a:endParaRPr>
            </a:p>
          </p:txBody>
        </p:sp>
        <p:sp>
          <p:nvSpPr>
            <p:cNvPr id="28" name="Rounded Rectangle 9"/>
            <p:cNvSpPr/>
            <p:nvPr/>
          </p:nvSpPr>
          <p:spPr>
            <a:xfrm>
              <a:off x="6913266" y="5364511"/>
              <a:ext cx="542298" cy="542298"/>
            </a:xfrm>
            <a:prstGeom prst="roundRect">
              <a:avLst/>
            </a:prstGeom>
            <a:solidFill>
              <a:srgbClr val="BD1E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45720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</a:lstStyle>
            <a:p>
              <a:pPr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endParaRPr lang="en-US" altLang="zh-CN" sz="2800" dirty="0">
                <a:solidFill>
                  <a:srgbClr val="07589D"/>
                </a:solidFill>
                <a:latin typeface="Roboto Condensed Light" charset="0"/>
                <a:ea typeface="Roboto Condensed Light" charset="0"/>
              </a:endParaRPr>
            </a:p>
          </p:txBody>
        </p:sp>
      </p:grpSp>
      <p:sp>
        <p:nvSpPr>
          <p:cNvPr id="29" name="AutoShape 82"/>
          <p:cNvSpPr/>
          <p:nvPr/>
        </p:nvSpPr>
        <p:spPr bwMode="auto">
          <a:xfrm>
            <a:off x="2426970" y="4584383"/>
            <a:ext cx="323850" cy="2873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767" y="5419"/>
                </a:moveTo>
                <a:cubicBezTo>
                  <a:pt x="4051" y="5419"/>
                  <a:pt x="4271" y="5505"/>
                  <a:pt x="4428" y="5687"/>
                </a:cubicBezTo>
                <a:cubicBezTo>
                  <a:pt x="4586" y="5865"/>
                  <a:pt x="4701" y="6078"/>
                  <a:pt x="4766" y="6326"/>
                </a:cubicBezTo>
                <a:cubicBezTo>
                  <a:pt x="4835" y="6574"/>
                  <a:pt x="4879" y="6836"/>
                  <a:pt x="4893" y="7106"/>
                </a:cubicBezTo>
                <a:cubicBezTo>
                  <a:pt x="4910" y="7377"/>
                  <a:pt x="4917" y="7596"/>
                  <a:pt x="4917" y="7760"/>
                </a:cubicBezTo>
                <a:lnTo>
                  <a:pt x="4917" y="9856"/>
                </a:lnTo>
                <a:cubicBezTo>
                  <a:pt x="4809" y="9928"/>
                  <a:pt x="4720" y="10015"/>
                  <a:pt x="4646" y="10110"/>
                </a:cubicBezTo>
                <a:cubicBezTo>
                  <a:pt x="4574" y="10208"/>
                  <a:pt x="4468" y="10257"/>
                  <a:pt x="4329" y="10257"/>
                </a:cubicBezTo>
                <a:lnTo>
                  <a:pt x="561" y="10257"/>
                </a:lnTo>
                <a:cubicBezTo>
                  <a:pt x="439" y="10257"/>
                  <a:pt x="338" y="10208"/>
                  <a:pt x="256" y="10110"/>
                </a:cubicBezTo>
                <a:cubicBezTo>
                  <a:pt x="177" y="10015"/>
                  <a:pt x="93" y="9928"/>
                  <a:pt x="0" y="9856"/>
                </a:cubicBezTo>
                <a:lnTo>
                  <a:pt x="0" y="7760"/>
                </a:lnTo>
                <a:cubicBezTo>
                  <a:pt x="0" y="7596"/>
                  <a:pt x="4" y="7377"/>
                  <a:pt x="12" y="7106"/>
                </a:cubicBezTo>
                <a:cubicBezTo>
                  <a:pt x="19" y="6836"/>
                  <a:pt x="57" y="6574"/>
                  <a:pt x="124" y="6326"/>
                </a:cubicBezTo>
                <a:cubicBezTo>
                  <a:pt x="196" y="6078"/>
                  <a:pt x="309" y="5865"/>
                  <a:pt x="465" y="5687"/>
                </a:cubicBezTo>
                <a:cubicBezTo>
                  <a:pt x="624" y="5508"/>
                  <a:pt x="842" y="5419"/>
                  <a:pt x="1123" y="5419"/>
                </a:cubicBezTo>
                <a:cubicBezTo>
                  <a:pt x="782" y="5151"/>
                  <a:pt x="508" y="4803"/>
                  <a:pt x="304" y="4377"/>
                </a:cubicBezTo>
                <a:cubicBezTo>
                  <a:pt x="103" y="3950"/>
                  <a:pt x="0" y="3469"/>
                  <a:pt x="0" y="2937"/>
                </a:cubicBezTo>
                <a:cubicBezTo>
                  <a:pt x="0" y="2539"/>
                  <a:pt x="64" y="2162"/>
                  <a:pt x="189" y="1805"/>
                </a:cubicBezTo>
                <a:cubicBezTo>
                  <a:pt x="316" y="1448"/>
                  <a:pt x="491" y="1134"/>
                  <a:pt x="717" y="861"/>
                </a:cubicBezTo>
                <a:cubicBezTo>
                  <a:pt x="943" y="590"/>
                  <a:pt x="1207" y="380"/>
                  <a:pt x="1504" y="227"/>
                </a:cubicBezTo>
                <a:cubicBezTo>
                  <a:pt x="1804" y="77"/>
                  <a:pt x="2119" y="0"/>
                  <a:pt x="2445" y="0"/>
                </a:cubicBezTo>
                <a:cubicBezTo>
                  <a:pt x="2793" y="0"/>
                  <a:pt x="3115" y="77"/>
                  <a:pt x="3412" y="227"/>
                </a:cubicBezTo>
                <a:cubicBezTo>
                  <a:pt x="3712" y="380"/>
                  <a:pt x="3969" y="590"/>
                  <a:pt x="4188" y="861"/>
                </a:cubicBezTo>
                <a:cubicBezTo>
                  <a:pt x="4406" y="1134"/>
                  <a:pt x="4584" y="1448"/>
                  <a:pt x="4716" y="1805"/>
                </a:cubicBezTo>
                <a:cubicBezTo>
                  <a:pt x="4850" y="2162"/>
                  <a:pt x="4917" y="2539"/>
                  <a:pt x="4917" y="2937"/>
                </a:cubicBezTo>
                <a:cubicBezTo>
                  <a:pt x="4917" y="3458"/>
                  <a:pt x="4814" y="3939"/>
                  <a:pt x="4603" y="4371"/>
                </a:cubicBezTo>
                <a:cubicBezTo>
                  <a:pt x="4392" y="4800"/>
                  <a:pt x="4115" y="5151"/>
                  <a:pt x="3767" y="5419"/>
                </a:cubicBezTo>
                <a:moveTo>
                  <a:pt x="18165" y="12062"/>
                </a:moveTo>
                <a:cubicBezTo>
                  <a:pt x="18672" y="12604"/>
                  <a:pt x="19070" y="13142"/>
                  <a:pt x="19356" y="13669"/>
                </a:cubicBezTo>
                <a:cubicBezTo>
                  <a:pt x="19641" y="14196"/>
                  <a:pt x="19788" y="14801"/>
                  <a:pt x="19788" y="15480"/>
                </a:cubicBezTo>
                <a:lnTo>
                  <a:pt x="19788" y="20816"/>
                </a:lnTo>
                <a:cubicBezTo>
                  <a:pt x="19694" y="20868"/>
                  <a:pt x="19620" y="20931"/>
                  <a:pt x="19557" y="20995"/>
                </a:cubicBezTo>
                <a:cubicBezTo>
                  <a:pt x="19497" y="21061"/>
                  <a:pt x="19425" y="21122"/>
                  <a:pt x="19344" y="21191"/>
                </a:cubicBezTo>
                <a:cubicBezTo>
                  <a:pt x="19262" y="21251"/>
                  <a:pt x="19173" y="21317"/>
                  <a:pt x="19075" y="21386"/>
                </a:cubicBezTo>
                <a:cubicBezTo>
                  <a:pt x="18976" y="21455"/>
                  <a:pt x="18835" y="21528"/>
                  <a:pt x="18662" y="21599"/>
                </a:cubicBezTo>
                <a:lnTo>
                  <a:pt x="2942" y="21599"/>
                </a:lnTo>
                <a:cubicBezTo>
                  <a:pt x="2675" y="21599"/>
                  <a:pt x="2467" y="21499"/>
                  <a:pt x="2318" y="21291"/>
                </a:cubicBezTo>
                <a:cubicBezTo>
                  <a:pt x="2167" y="21081"/>
                  <a:pt x="2003" y="20926"/>
                  <a:pt x="1819" y="20816"/>
                </a:cubicBezTo>
                <a:lnTo>
                  <a:pt x="1819" y="15480"/>
                </a:lnTo>
                <a:cubicBezTo>
                  <a:pt x="1819" y="14763"/>
                  <a:pt x="1989" y="14127"/>
                  <a:pt x="2335" y="13571"/>
                </a:cubicBezTo>
                <a:cubicBezTo>
                  <a:pt x="2678" y="13018"/>
                  <a:pt x="3052" y="12511"/>
                  <a:pt x="3460" y="12062"/>
                </a:cubicBezTo>
                <a:cubicBezTo>
                  <a:pt x="3535" y="11970"/>
                  <a:pt x="3633" y="11869"/>
                  <a:pt x="3753" y="11766"/>
                </a:cubicBezTo>
                <a:cubicBezTo>
                  <a:pt x="3873" y="11659"/>
                  <a:pt x="4000" y="11590"/>
                  <a:pt x="4137" y="11553"/>
                </a:cubicBezTo>
                <a:cubicBezTo>
                  <a:pt x="4276" y="11495"/>
                  <a:pt x="4432" y="11466"/>
                  <a:pt x="4610" y="11455"/>
                </a:cubicBezTo>
                <a:cubicBezTo>
                  <a:pt x="4785" y="11446"/>
                  <a:pt x="4956" y="11423"/>
                  <a:pt x="5126" y="11388"/>
                </a:cubicBezTo>
                <a:cubicBezTo>
                  <a:pt x="5594" y="11299"/>
                  <a:pt x="6091" y="11210"/>
                  <a:pt x="6621" y="11121"/>
                </a:cubicBezTo>
                <a:cubicBezTo>
                  <a:pt x="7149" y="11034"/>
                  <a:pt x="7665" y="10945"/>
                  <a:pt x="8172" y="10853"/>
                </a:cubicBezTo>
                <a:cubicBezTo>
                  <a:pt x="7483" y="10326"/>
                  <a:pt x="6928" y="9632"/>
                  <a:pt x="6513" y="8762"/>
                </a:cubicBezTo>
                <a:cubicBezTo>
                  <a:pt x="6093" y="7896"/>
                  <a:pt x="5884" y="6940"/>
                  <a:pt x="5884" y="5903"/>
                </a:cubicBezTo>
                <a:cubicBezTo>
                  <a:pt x="5884" y="5097"/>
                  <a:pt x="6016" y="4331"/>
                  <a:pt x="6275" y="3608"/>
                </a:cubicBezTo>
                <a:cubicBezTo>
                  <a:pt x="6535" y="2885"/>
                  <a:pt x="6887" y="2260"/>
                  <a:pt x="7331" y="1733"/>
                </a:cubicBezTo>
                <a:cubicBezTo>
                  <a:pt x="7778" y="1203"/>
                  <a:pt x="8299" y="786"/>
                  <a:pt x="8894" y="472"/>
                </a:cubicBezTo>
                <a:cubicBezTo>
                  <a:pt x="9494" y="158"/>
                  <a:pt x="10125" y="3"/>
                  <a:pt x="10802" y="3"/>
                </a:cubicBezTo>
                <a:cubicBezTo>
                  <a:pt x="11476" y="3"/>
                  <a:pt x="12112" y="158"/>
                  <a:pt x="12710" y="472"/>
                </a:cubicBezTo>
                <a:cubicBezTo>
                  <a:pt x="13307" y="786"/>
                  <a:pt x="13826" y="1203"/>
                  <a:pt x="14272" y="1733"/>
                </a:cubicBezTo>
                <a:cubicBezTo>
                  <a:pt x="14716" y="2260"/>
                  <a:pt x="15067" y="2885"/>
                  <a:pt x="15328" y="3608"/>
                </a:cubicBezTo>
                <a:cubicBezTo>
                  <a:pt x="15590" y="4331"/>
                  <a:pt x="15719" y="5097"/>
                  <a:pt x="15719" y="5903"/>
                </a:cubicBezTo>
                <a:cubicBezTo>
                  <a:pt x="15719" y="6939"/>
                  <a:pt x="15513" y="7890"/>
                  <a:pt x="15100" y="8757"/>
                </a:cubicBezTo>
                <a:cubicBezTo>
                  <a:pt x="14685" y="9620"/>
                  <a:pt x="14128" y="10320"/>
                  <a:pt x="13432" y="10853"/>
                </a:cubicBezTo>
                <a:cubicBezTo>
                  <a:pt x="13936" y="10945"/>
                  <a:pt x="14452" y="11031"/>
                  <a:pt x="14978" y="11115"/>
                </a:cubicBezTo>
                <a:cubicBezTo>
                  <a:pt x="15504" y="11198"/>
                  <a:pt x="16005" y="11288"/>
                  <a:pt x="16478" y="11388"/>
                </a:cubicBezTo>
                <a:cubicBezTo>
                  <a:pt x="16653" y="11426"/>
                  <a:pt x="16826" y="11449"/>
                  <a:pt x="16994" y="11455"/>
                </a:cubicBezTo>
                <a:cubicBezTo>
                  <a:pt x="17162" y="11466"/>
                  <a:pt x="17323" y="11495"/>
                  <a:pt x="17467" y="11553"/>
                </a:cubicBezTo>
                <a:cubicBezTo>
                  <a:pt x="17603" y="11590"/>
                  <a:pt x="17731" y="11659"/>
                  <a:pt x="17851" y="11766"/>
                </a:cubicBezTo>
                <a:cubicBezTo>
                  <a:pt x="17966" y="11869"/>
                  <a:pt x="18074" y="11970"/>
                  <a:pt x="18165" y="12062"/>
                </a:cubicBezTo>
                <a:moveTo>
                  <a:pt x="20474" y="5419"/>
                </a:moveTo>
                <a:cubicBezTo>
                  <a:pt x="20757" y="5419"/>
                  <a:pt x="20973" y="5505"/>
                  <a:pt x="21124" y="5687"/>
                </a:cubicBezTo>
                <a:cubicBezTo>
                  <a:pt x="21271" y="5865"/>
                  <a:pt x="21381" y="6078"/>
                  <a:pt x="21448" y="6326"/>
                </a:cubicBezTo>
                <a:cubicBezTo>
                  <a:pt x="21520" y="6574"/>
                  <a:pt x="21561" y="6836"/>
                  <a:pt x="21576" y="7106"/>
                </a:cubicBezTo>
                <a:cubicBezTo>
                  <a:pt x="21592" y="7377"/>
                  <a:pt x="21599" y="7596"/>
                  <a:pt x="21599" y="7760"/>
                </a:cubicBezTo>
                <a:lnTo>
                  <a:pt x="21599" y="9856"/>
                </a:lnTo>
                <a:cubicBezTo>
                  <a:pt x="21508" y="9928"/>
                  <a:pt x="21422" y="10015"/>
                  <a:pt x="21340" y="10110"/>
                </a:cubicBezTo>
                <a:cubicBezTo>
                  <a:pt x="21261" y="10208"/>
                  <a:pt x="21158" y="10257"/>
                  <a:pt x="21036" y="10257"/>
                </a:cubicBezTo>
                <a:lnTo>
                  <a:pt x="17268" y="10257"/>
                </a:lnTo>
                <a:cubicBezTo>
                  <a:pt x="17131" y="10257"/>
                  <a:pt x="17023" y="10208"/>
                  <a:pt x="16953" y="10110"/>
                </a:cubicBezTo>
                <a:cubicBezTo>
                  <a:pt x="16879" y="10015"/>
                  <a:pt x="16790" y="9928"/>
                  <a:pt x="16682" y="9856"/>
                </a:cubicBezTo>
                <a:lnTo>
                  <a:pt x="16682" y="7760"/>
                </a:lnTo>
                <a:cubicBezTo>
                  <a:pt x="16682" y="7596"/>
                  <a:pt x="16692" y="7377"/>
                  <a:pt x="16706" y="7106"/>
                </a:cubicBezTo>
                <a:cubicBezTo>
                  <a:pt x="16720" y="6836"/>
                  <a:pt x="16766" y="6574"/>
                  <a:pt x="16836" y="6326"/>
                </a:cubicBezTo>
                <a:cubicBezTo>
                  <a:pt x="16912" y="6078"/>
                  <a:pt x="17023" y="5865"/>
                  <a:pt x="17183" y="5687"/>
                </a:cubicBezTo>
                <a:cubicBezTo>
                  <a:pt x="17337" y="5508"/>
                  <a:pt x="17556" y="5419"/>
                  <a:pt x="17829" y="5419"/>
                </a:cubicBezTo>
                <a:cubicBezTo>
                  <a:pt x="17488" y="5151"/>
                  <a:pt x="17210" y="4803"/>
                  <a:pt x="16999" y="4377"/>
                </a:cubicBezTo>
                <a:cubicBezTo>
                  <a:pt x="16788" y="3950"/>
                  <a:pt x="16682" y="3469"/>
                  <a:pt x="16682" y="2937"/>
                </a:cubicBezTo>
                <a:cubicBezTo>
                  <a:pt x="16682" y="2539"/>
                  <a:pt x="16744" y="2162"/>
                  <a:pt x="16872" y="1805"/>
                </a:cubicBezTo>
                <a:cubicBezTo>
                  <a:pt x="16999" y="1448"/>
                  <a:pt x="17174" y="1134"/>
                  <a:pt x="17400" y="861"/>
                </a:cubicBezTo>
                <a:cubicBezTo>
                  <a:pt x="17625" y="590"/>
                  <a:pt x="17889" y="380"/>
                  <a:pt x="18187" y="227"/>
                </a:cubicBezTo>
                <a:cubicBezTo>
                  <a:pt x="18487" y="77"/>
                  <a:pt x="18808" y="0"/>
                  <a:pt x="19152" y="0"/>
                </a:cubicBezTo>
                <a:cubicBezTo>
                  <a:pt x="19480" y="0"/>
                  <a:pt x="19795" y="77"/>
                  <a:pt x="20095" y="227"/>
                </a:cubicBezTo>
                <a:cubicBezTo>
                  <a:pt x="20395" y="380"/>
                  <a:pt x="20656" y="590"/>
                  <a:pt x="20882" y="861"/>
                </a:cubicBezTo>
                <a:cubicBezTo>
                  <a:pt x="21108" y="1134"/>
                  <a:pt x="21285" y="1448"/>
                  <a:pt x="21412" y="1805"/>
                </a:cubicBezTo>
                <a:cubicBezTo>
                  <a:pt x="21537" y="2162"/>
                  <a:pt x="21599" y="2539"/>
                  <a:pt x="21599" y="2937"/>
                </a:cubicBezTo>
                <a:cubicBezTo>
                  <a:pt x="21599" y="3458"/>
                  <a:pt x="21499" y="3939"/>
                  <a:pt x="21295" y="4371"/>
                </a:cubicBezTo>
                <a:cubicBezTo>
                  <a:pt x="21093" y="4800"/>
                  <a:pt x="20820" y="5151"/>
                  <a:pt x="20474" y="541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50789" tIns="50789" rIns="50789" bIns="50789" anchor="ctr"/>
          <a:lstStyle/>
          <a:p>
            <a:pPr defTabSz="456565" fontAlgn="auto">
              <a:defRPr/>
            </a:pPr>
            <a:endParaRPr lang="es-ES" sz="2900" strike="noStrike" noProof="1">
              <a:solidFill>
                <a:srgbClr val="59595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panose="020B0502020104020203" charset="0"/>
              <a:cs typeface="Gill Sans" panose="020B0502020104020203" charset="0"/>
              <a:sym typeface="Gill Sans" panose="020B0502020104020203" charset="0"/>
            </a:endParaRPr>
          </a:p>
        </p:txBody>
      </p:sp>
      <p:grpSp>
        <p:nvGrpSpPr>
          <p:cNvPr id="30" name="组合 33"/>
          <p:cNvGrpSpPr/>
          <p:nvPr/>
        </p:nvGrpSpPr>
        <p:grpSpPr>
          <a:xfrm>
            <a:off x="2420620" y="3792855"/>
            <a:ext cx="323850" cy="287338"/>
            <a:chOff x="998943" y="3940107"/>
            <a:chExt cx="306010" cy="256252"/>
          </a:xfrm>
        </p:grpSpPr>
        <p:sp>
          <p:nvSpPr>
            <p:cNvPr id="31" name="Freeform 103"/>
            <p:cNvSpPr/>
            <p:nvPr/>
          </p:nvSpPr>
          <p:spPr>
            <a:xfrm>
              <a:off x="1051189" y="4015987"/>
              <a:ext cx="200275" cy="180372"/>
            </a:xfrm>
            <a:custGeom>
              <a:avLst/>
              <a:gdLst/>
              <a:ahLst/>
              <a:cxnLst>
                <a:cxn ang="0">
                  <a:pos x="0" y="77124"/>
                </a:cxn>
                <a:cxn ang="0">
                  <a:pos x="0" y="180372"/>
                </a:cxn>
                <a:cxn ang="0">
                  <a:pos x="38562" y="180372"/>
                </a:cxn>
                <a:cxn ang="0">
                  <a:pos x="161712" y="180372"/>
                </a:cxn>
                <a:cxn ang="0">
                  <a:pos x="200275" y="180372"/>
                </a:cxn>
                <a:cxn ang="0">
                  <a:pos x="200275" y="77124"/>
                </a:cxn>
                <a:cxn ang="0">
                  <a:pos x="100759" y="0"/>
                </a:cxn>
                <a:cxn ang="0">
                  <a:pos x="0" y="77124"/>
                </a:cxn>
              </a:cxnLst>
              <a:rect l="0" t="0" r="0" b="0"/>
              <a:pathLst>
                <a:path w="161" h="145">
                  <a:moveTo>
                    <a:pt x="0" y="62"/>
                  </a:moveTo>
                  <a:lnTo>
                    <a:pt x="0" y="145"/>
                  </a:lnTo>
                  <a:lnTo>
                    <a:pt x="31" y="145"/>
                  </a:lnTo>
                  <a:lnTo>
                    <a:pt x="130" y="145"/>
                  </a:lnTo>
                  <a:lnTo>
                    <a:pt x="161" y="145"/>
                  </a:lnTo>
                  <a:lnTo>
                    <a:pt x="161" y="62"/>
                  </a:lnTo>
                  <a:lnTo>
                    <a:pt x="81" y="0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rgbClr val="595959"/>
                </a:solidFill>
              </a:endParaRPr>
            </a:p>
          </p:txBody>
        </p:sp>
        <p:sp>
          <p:nvSpPr>
            <p:cNvPr id="32" name="Freeform 104"/>
            <p:cNvSpPr/>
            <p:nvPr/>
          </p:nvSpPr>
          <p:spPr>
            <a:xfrm>
              <a:off x="998943" y="3940107"/>
              <a:ext cx="306010" cy="153005"/>
            </a:xfrm>
            <a:custGeom>
              <a:avLst/>
              <a:gdLst/>
              <a:ahLst/>
              <a:cxnLst>
                <a:cxn ang="0">
                  <a:pos x="279887" y="99515"/>
                </a:cxn>
                <a:cxn ang="0">
                  <a:pos x="279887" y="26122"/>
                </a:cxn>
                <a:cxn ang="0">
                  <a:pos x="226397" y="26122"/>
                </a:cxn>
                <a:cxn ang="0">
                  <a:pos x="226397" y="58465"/>
                </a:cxn>
                <a:cxn ang="0">
                  <a:pos x="153005" y="0"/>
                </a:cxn>
                <a:cxn ang="0">
                  <a:pos x="153005" y="0"/>
                </a:cxn>
                <a:cxn ang="0">
                  <a:pos x="153005" y="0"/>
                </a:cxn>
                <a:cxn ang="0">
                  <a:pos x="153005" y="0"/>
                </a:cxn>
                <a:cxn ang="0">
                  <a:pos x="153005" y="0"/>
                </a:cxn>
                <a:cxn ang="0">
                  <a:pos x="0" y="120662"/>
                </a:cxn>
                <a:cxn ang="0">
                  <a:pos x="26122" y="153005"/>
                </a:cxn>
                <a:cxn ang="0">
                  <a:pos x="153005" y="52245"/>
                </a:cxn>
                <a:cxn ang="0">
                  <a:pos x="279887" y="153005"/>
                </a:cxn>
                <a:cxn ang="0">
                  <a:pos x="306010" y="120662"/>
                </a:cxn>
                <a:cxn ang="0">
                  <a:pos x="279887" y="99515"/>
                </a:cxn>
              </a:cxnLst>
              <a:rect l="0" t="0" r="0" b="0"/>
              <a:pathLst>
                <a:path w="246" h="123">
                  <a:moveTo>
                    <a:pt x="225" y="80"/>
                  </a:moveTo>
                  <a:lnTo>
                    <a:pt x="225" y="21"/>
                  </a:lnTo>
                  <a:lnTo>
                    <a:pt x="182" y="21"/>
                  </a:lnTo>
                  <a:lnTo>
                    <a:pt x="182" y="47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0" y="97"/>
                  </a:lnTo>
                  <a:lnTo>
                    <a:pt x="21" y="123"/>
                  </a:lnTo>
                  <a:lnTo>
                    <a:pt x="123" y="42"/>
                  </a:lnTo>
                  <a:lnTo>
                    <a:pt x="225" y="123"/>
                  </a:lnTo>
                  <a:lnTo>
                    <a:pt x="246" y="97"/>
                  </a:lnTo>
                  <a:lnTo>
                    <a:pt x="225" y="8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rgbClr val="595959"/>
                </a:solidFill>
              </a:endParaRPr>
            </a:p>
          </p:txBody>
        </p:sp>
      </p:grpSp>
      <p:pic>
        <p:nvPicPr>
          <p:cNvPr id="33" name="图片 5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6255" y="4589780"/>
            <a:ext cx="342900" cy="2355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" name="AutoShape 18"/>
          <p:cNvSpPr/>
          <p:nvPr/>
        </p:nvSpPr>
        <p:spPr bwMode="auto">
          <a:xfrm>
            <a:off x="2438400" y="5341620"/>
            <a:ext cx="323850" cy="2873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1152"/>
                </a:moveTo>
                <a:lnTo>
                  <a:pt x="0" y="5936"/>
                </a:lnTo>
                <a:cubicBezTo>
                  <a:pt x="0" y="5498"/>
                  <a:pt x="132" y="5116"/>
                  <a:pt x="396" y="4796"/>
                </a:cubicBezTo>
                <a:cubicBezTo>
                  <a:pt x="663" y="4479"/>
                  <a:pt x="979" y="4317"/>
                  <a:pt x="1346" y="4317"/>
                </a:cubicBezTo>
                <a:lnTo>
                  <a:pt x="6316" y="4317"/>
                </a:lnTo>
                <a:lnTo>
                  <a:pt x="6316" y="1072"/>
                </a:lnTo>
                <a:cubicBezTo>
                  <a:pt x="6316" y="781"/>
                  <a:pt x="6399" y="528"/>
                  <a:pt x="6568" y="320"/>
                </a:cubicBezTo>
                <a:cubicBezTo>
                  <a:pt x="6737" y="108"/>
                  <a:pt x="6945" y="0"/>
                  <a:pt x="7195" y="0"/>
                </a:cubicBezTo>
                <a:lnTo>
                  <a:pt x="14402" y="0"/>
                </a:lnTo>
                <a:cubicBezTo>
                  <a:pt x="14661" y="0"/>
                  <a:pt x="14877" y="108"/>
                  <a:pt x="15053" y="320"/>
                </a:cubicBezTo>
                <a:cubicBezTo>
                  <a:pt x="15227" y="528"/>
                  <a:pt x="15318" y="781"/>
                  <a:pt x="15318" y="1072"/>
                </a:cubicBezTo>
                <a:lnTo>
                  <a:pt x="15318" y="4317"/>
                </a:lnTo>
                <a:lnTo>
                  <a:pt x="20263" y="4317"/>
                </a:lnTo>
                <a:cubicBezTo>
                  <a:pt x="20630" y="4317"/>
                  <a:pt x="20943" y="4479"/>
                  <a:pt x="21205" y="4796"/>
                </a:cubicBezTo>
                <a:cubicBezTo>
                  <a:pt x="21467" y="5116"/>
                  <a:pt x="21599" y="5498"/>
                  <a:pt x="21599" y="5936"/>
                </a:cubicBezTo>
                <a:lnTo>
                  <a:pt x="21599" y="11152"/>
                </a:lnTo>
                <a:lnTo>
                  <a:pt x="0" y="11152"/>
                </a:lnTo>
                <a:close/>
                <a:moveTo>
                  <a:pt x="21599" y="12782"/>
                </a:moveTo>
                <a:lnTo>
                  <a:pt x="21599" y="19981"/>
                </a:lnTo>
                <a:cubicBezTo>
                  <a:pt x="21599" y="20425"/>
                  <a:pt x="21467" y="20801"/>
                  <a:pt x="21205" y="21121"/>
                </a:cubicBezTo>
                <a:cubicBezTo>
                  <a:pt x="20943" y="21438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21"/>
                </a:cubicBezTo>
                <a:cubicBezTo>
                  <a:pt x="132" y="20801"/>
                  <a:pt x="0" y="20425"/>
                  <a:pt x="0" y="19981"/>
                </a:cubicBezTo>
                <a:lnTo>
                  <a:pt x="0" y="12782"/>
                </a:lnTo>
                <a:lnTo>
                  <a:pt x="8355" y="12782"/>
                </a:lnTo>
                <a:cubicBezTo>
                  <a:pt x="8340" y="12841"/>
                  <a:pt x="8333" y="12929"/>
                  <a:pt x="8333" y="13052"/>
                </a:cubicBezTo>
                <a:lnTo>
                  <a:pt x="8333" y="15199"/>
                </a:lnTo>
                <a:cubicBezTo>
                  <a:pt x="8333" y="15713"/>
                  <a:pt x="8482" y="16160"/>
                  <a:pt x="8783" y="16542"/>
                </a:cubicBezTo>
                <a:cubicBezTo>
                  <a:pt x="9085" y="16921"/>
                  <a:pt x="9462" y="17112"/>
                  <a:pt x="9914" y="17112"/>
                </a:cubicBezTo>
                <a:lnTo>
                  <a:pt x="11707" y="17112"/>
                </a:lnTo>
                <a:cubicBezTo>
                  <a:pt x="12137" y="17112"/>
                  <a:pt x="12507" y="16924"/>
                  <a:pt x="12816" y="16548"/>
                </a:cubicBezTo>
                <a:cubicBezTo>
                  <a:pt x="13124" y="16175"/>
                  <a:pt x="13278" y="15725"/>
                  <a:pt x="13278" y="15199"/>
                </a:cubicBezTo>
                <a:lnTo>
                  <a:pt x="13278" y="13052"/>
                </a:lnTo>
                <a:cubicBezTo>
                  <a:pt x="13278" y="12938"/>
                  <a:pt x="13266" y="12847"/>
                  <a:pt x="13242" y="12782"/>
                </a:cubicBezTo>
                <a:lnTo>
                  <a:pt x="21599" y="12782"/>
                </a:lnTo>
                <a:close/>
                <a:moveTo>
                  <a:pt x="8108" y="4320"/>
                </a:moveTo>
                <a:lnTo>
                  <a:pt x="13511" y="4320"/>
                </a:lnTo>
                <a:lnTo>
                  <a:pt x="13511" y="2170"/>
                </a:lnTo>
                <a:lnTo>
                  <a:pt x="8108" y="2170"/>
                </a:lnTo>
                <a:lnTo>
                  <a:pt x="8108" y="4320"/>
                </a:lnTo>
                <a:close/>
                <a:moveTo>
                  <a:pt x="11707" y="12782"/>
                </a:moveTo>
                <a:cubicBezTo>
                  <a:pt x="11849" y="12782"/>
                  <a:pt x="11922" y="12873"/>
                  <a:pt x="11929" y="13052"/>
                </a:cubicBezTo>
                <a:lnTo>
                  <a:pt x="11929" y="15199"/>
                </a:lnTo>
                <a:cubicBezTo>
                  <a:pt x="11929" y="15367"/>
                  <a:pt x="11856" y="15455"/>
                  <a:pt x="11707" y="15467"/>
                </a:cubicBezTo>
                <a:lnTo>
                  <a:pt x="9914" y="15467"/>
                </a:lnTo>
                <a:cubicBezTo>
                  <a:pt x="9758" y="15467"/>
                  <a:pt x="9675" y="15379"/>
                  <a:pt x="9667" y="15199"/>
                </a:cubicBezTo>
                <a:lnTo>
                  <a:pt x="9667" y="13052"/>
                </a:lnTo>
                <a:cubicBezTo>
                  <a:pt x="9667" y="12882"/>
                  <a:pt x="9750" y="12794"/>
                  <a:pt x="9914" y="12782"/>
                </a:cubicBezTo>
                <a:lnTo>
                  <a:pt x="11707" y="127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50789" tIns="50789" rIns="50789" bIns="50789" anchor="ctr"/>
          <a:lstStyle/>
          <a:p>
            <a:pPr defTabSz="456565" fontAlgn="auto">
              <a:defRPr/>
            </a:pPr>
            <a:endParaRPr lang="es-ES" sz="2900" strike="noStrike" noProof="1">
              <a:solidFill>
                <a:srgbClr val="59595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panose="020B0502020104020203" charset="0"/>
              <a:cs typeface="Gill Sans" panose="020B0502020104020203" charset="0"/>
              <a:sym typeface="Gill Sans" panose="020B0502020104020203" charset="0"/>
            </a:endParaRPr>
          </a:p>
        </p:txBody>
      </p:sp>
      <p:sp>
        <p:nvSpPr>
          <p:cNvPr id="35" name="TextBox 19"/>
          <p:cNvSpPr txBox="1"/>
          <p:nvPr/>
        </p:nvSpPr>
        <p:spPr>
          <a:xfrm>
            <a:off x="2572385" y="978051"/>
            <a:ext cx="7372985" cy="23069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Heavy" panose="020B0A00000000000000" charset="-122"/>
                <a:ea typeface="思源黑体 Heavy" panose="020B0A00000000000000" charset="-122"/>
                <a:cs typeface="思源黑体 Heavy" panose="020B0A00000000000000" charset="-122"/>
                <a:sym typeface="+mn-ea"/>
              </a:rPr>
              <a:t>更聪明的大数据分析软件，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思源黑体 Heavy" panose="020B0A00000000000000" charset="-122"/>
              <a:ea typeface="思源黑体 Heavy" panose="020B0A00000000000000" charset="-122"/>
              <a:cs typeface="思源黑体 Heavy" panose="020B0A00000000000000" charset="-122"/>
              <a:sym typeface="+mn-ea"/>
            </a:endParaRPr>
          </a:p>
          <a:p>
            <a:pPr algn="r">
              <a:lnSpc>
                <a:spcPct val="150000"/>
              </a:lnSpc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Heavy" panose="020B0A00000000000000" charset="-122"/>
                <a:ea typeface="思源黑体 Heavy" panose="020B0A00000000000000" charset="-122"/>
                <a:cs typeface="思源黑体 Heavy" panose="020B0A00000000000000" charset="-122"/>
                <a:sym typeface="+mn-ea"/>
              </a:rPr>
              <a:t>快速挖掘企业数据价值！</a:t>
            </a:r>
            <a:endParaRPr lang="zh-CN" altLang="en-US" sz="3200" b="1" kern="0" dirty="0">
              <a:latin typeface="思源黑体 Light" panose="020B0300000000000000" pitchFamily="34" charset="-122"/>
              <a:ea typeface="思源黑体 Light" panose="020B0300000000000000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思源黑体 Heavy" panose="020B0A00000000000000" charset="-122"/>
              <a:ea typeface="思源黑体 Heavy" panose="020B0A00000000000000" charset="-122"/>
              <a:cs typeface="思源黑体 Heavy" panose="020B0A00000000000000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6397-C6E3-463A-9E54-829EA0F8019B}" type="slidenum">
              <a:rPr lang="zh-CN" altLang="en-US" smtClean="0"/>
            </a:fld>
            <a:endParaRPr lang="zh-CN" altLang="en-US"/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14.xml><?xml version="1.0" encoding="utf-8"?>
<p:tagLst xmlns:p="http://schemas.openxmlformats.org/presentationml/2006/main">
  <p:tag name="COMMONDATA" val="eyJoZGlkIjoiNDFlNzE0YTMxNTkwZDdkNDc5Zjg0YmI5MTM3MzQ4ZTgifQ=="/>
  <p:tag name="KSO_WPP_MARK_KEY" val="18f57694-fbf0-46e5-9191-9ac1cea13c9e"/>
  <p:tag name="commondata" val="eyJoZGlkIjoiNTI2NTgwYWEwZGQxMzI2M2ViZDhiYzQ0NGIyNGMwNmQifQ==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UNIT_SUBTYPE" val="a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1_1"/>
  <p:tag name="KSO_WM_UNIT_ID" val="diagram20181194_2*n_h_h_f*1_2_1_1"/>
  <p:tag name="KSO_WM_TEMPLATE_CATEGORY" val="diagram"/>
  <p:tag name="KSO_WM_TEMPLATE_INDEX" val="20181194"/>
  <p:tag name="KSO_WM_UNIT_LAYERLEVEL" val="1_1_1_1"/>
  <p:tag name="KSO_WM_TAG_VERSION" val="1.0"/>
  <p:tag name="KSO_WM_BEAUTIFY_FLAG" val=""/>
  <p:tag name="KSO_WM_UNIT_PRESET_TEXT" val="单击此处添加文本具体内容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.xml><?xml version="1.0" encoding="utf-8"?>
<p:tagLst xmlns:p="http://schemas.openxmlformats.org/presentationml/2006/main">
  <p:tag name="KSO_WM_UNIT_SUBTYPE" val="a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1_1"/>
  <p:tag name="KSO_WM_UNIT_ID" val="diagram20181194_2*n_h_h_f*1_2_1_1"/>
  <p:tag name="KSO_WM_TEMPLATE_CATEGORY" val="diagram"/>
  <p:tag name="KSO_WM_TEMPLATE_INDEX" val="20181194"/>
  <p:tag name="KSO_WM_UNIT_LAYERLEVEL" val="1_1_1_1"/>
  <p:tag name="KSO_WM_TAG_VERSION" val="1.0"/>
  <p:tag name="KSO_WM_BEAUTIFY_FLAG" val=""/>
  <p:tag name="KSO_WM_UNIT_PRESET_TEXT" val="单击此处添加文本具体内容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SUBTYPE" val="a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1_1"/>
  <p:tag name="KSO_WM_UNIT_ID" val="diagram20181194_2*n_h_h_f*1_2_1_1"/>
  <p:tag name="KSO_WM_TEMPLATE_CATEGORY" val="diagram"/>
  <p:tag name="KSO_WM_TEMPLATE_INDEX" val="20181194"/>
  <p:tag name="KSO_WM_UNIT_LAYERLEVEL" val="1_1_1_1"/>
  <p:tag name="KSO_WM_TAG_VERSION" val="1.0"/>
  <p:tag name="KSO_WM_BEAUTIFY_FLAG" val=""/>
  <p:tag name="KSO_WM_UNIT_PRESET_TEXT" val="单击此处添加文本具体内容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7_Office 主题​​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BD1E2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8_Office 主题​​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BD1E2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739</Words>
  <Application>WPS 演示</Application>
  <PresentationFormat>宽屏</PresentationFormat>
  <Paragraphs>73</Paragraphs>
  <Slides>7</Slides>
  <Notes>90</Notes>
  <HiddenSlides>0</HiddenSlides>
  <MMClips>13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30" baseType="lpstr">
      <vt:lpstr>Arial</vt:lpstr>
      <vt:lpstr>宋体</vt:lpstr>
      <vt:lpstr>Wingdings</vt:lpstr>
      <vt:lpstr>思源黑体 Light</vt:lpstr>
      <vt:lpstr>黑体</vt:lpstr>
      <vt:lpstr>思源黑体 Bold</vt:lpstr>
      <vt:lpstr>思源黑体 Normal</vt:lpstr>
      <vt:lpstr>微软雅黑</vt:lpstr>
      <vt:lpstr>Impact</vt:lpstr>
      <vt:lpstr>DIN</vt:lpstr>
      <vt:lpstr>思源黑体 CN Bold</vt:lpstr>
      <vt:lpstr>Calibri</vt:lpstr>
      <vt:lpstr>Roboto Condensed Light</vt:lpstr>
      <vt:lpstr>Gill Sans</vt:lpstr>
      <vt:lpstr>思源黑体 Heavy</vt:lpstr>
      <vt:lpstr>等线</vt:lpstr>
      <vt:lpstr>DIN Next LT Pro</vt:lpstr>
      <vt:lpstr>Arial Unicode MS</vt:lpstr>
      <vt:lpstr>等线 Light</vt:lpstr>
      <vt:lpstr>ksdb</vt:lpstr>
      <vt:lpstr>Gill Sans MT</vt:lpstr>
      <vt:lpstr>7_Office 主题​​</vt:lpstr>
      <vt:lpstr>8_Office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土豆๑</cp:lastModifiedBy>
  <cp:revision>691</cp:revision>
  <cp:lastPrinted>2022-04-28T03:49:00Z</cp:lastPrinted>
  <dcterms:created xsi:type="dcterms:W3CDTF">2022-03-24T03:18:00Z</dcterms:created>
  <dcterms:modified xsi:type="dcterms:W3CDTF">2024-01-03T02:29:45Z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A28197086F044310B0DC04407B778DD7_13</vt:lpwstr>
  </property>
  <property fmtid="{D5CDD505-2E9C-101B-9397-08002B2CF9AE}" pid="3" name="KSOProductBuildVer">
    <vt:lpwstr>2052-12.1.0.16120</vt:lpwstr>
  </property>
  <property fmtid="{D5CDD505-2E9C-101B-9397-08002B2CF9AE}" pid="4" name="commondata">
    <vt:lpwstr>eyJoZGlkIjoiYWI1MDg3N2QwMzkzY2ZlZmRhYzQwYTE5ZTVlYzFkMmUifQ==</vt:lpwstr>
  </property>
</Properties>
</file>