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1" r:id="rId2"/>
    <p:sldId id="268" r:id="rId3"/>
    <p:sldId id="275" r:id="rId4"/>
    <p:sldId id="257" r:id="rId5"/>
    <p:sldId id="276" r:id="rId6"/>
    <p:sldId id="281" r:id="rId7"/>
    <p:sldId id="277" r:id="rId8"/>
    <p:sldId id="265" r:id="rId9"/>
    <p:sldId id="262" r:id="rId10"/>
    <p:sldId id="278" r:id="rId11"/>
    <p:sldId id="263" r:id="rId12"/>
    <p:sldId id="264" r:id="rId13"/>
    <p:sldId id="267" r:id="rId14"/>
    <p:sldId id="270" r:id="rId15"/>
    <p:sldId id="272" r:id="rId16"/>
    <p:sldId id="279" r:id="rId17"/>
    <p:sldId id="271" r:id="rId18"/>
    <p:sldId id="266" r:id="rId19"/>
    <p:sldId id="273" r:id="rId20"/>
    <p:sldId id="280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36" autoAdjust="0"/>
    <p:restoredTop sz="89827" autoAdjust="0"/>
  </p:normalViewPr>
  <p:slideViewPr>
    <p:cSldViewPr>
      <p:cViewPr>
        <p:scale>
          <a:sx n="100" d="100"/>
          <a:sy n="100" d="100"/>
        </p:scale>
        <p:origin x="-2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803F27-08F4-4BFC-AEDF-DAB1C2F42133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3474203-D797-44CE-ADBF-1046AE4D7D76}">
      <dgm:prSet phldrT="[文本]"/>
      <dgm:spPr/>
      <dgm:t>
        <a:bodyPr/>
        <a:lstStyle/>
        <a:p>
          <a:r>
            <a:rPr lang="zh-CN" altLang="en-US" dirty="0" smtClean="0"/>
            <a:t>图形</a:t>
          </a:r>
          <a:endParaRPr lang="zh-CN" altLang="en-US" dirty="0"/>
        </a:p>
      </dgm:t>
    </dgm:pt>
    <dgm:pt modelId="{BEE789D4-CCAA-41A1-8A40-F459F8B61DD0}" type="parTrans" cxnId="{F37DE80F-67AF-4114-B647-801AE50716DE}">
      <dgm:prSet/>
      <dgm:spPr/>
      <dgm:t>
        <a:bodyPr/>
        <a:lstStyle/>
        <a:p>
          <a:endParaRPr lang="zh-CN" altLang="en-US"/>
        </a:p>
      </dgm:t>
    </dgm:pt>
    <dgm:pt modelId="{1659B11C-C617-4365-8CC9-BDA68C474BD8}" type="sibTrans" cxnId="{F37DE80F-67AF-4114-B647-801AE50716DE}">
      <dgm:prSet/>
      <dgm:spPr/>
      <dgm:t>
        <a:bodyPr/>
        <a:lstStyle/>
        <a:p>
          <a:endParaRPr lang="zh-CN" altLang="en-US"/>
        </a:p>
      </dgm:t>
    </dgm:pt>
    <dgm:pt modelId="{CD07D68F-7690-430B-87C2-1F534C7CF99B}">
      <dgm:prSet phldrT="[文本]"/>
      <dgm:spPr/>
      <dgm:t>
        <a:bodyPr/>
        <a:lstStyle/>
        <a:p>
          <a:r>
            <a:rPr lang="zh-CN" altLang="en-US" dirty="0" smtClean="0"/>
            <a:t>画布</a:t>
          </a:r>
          <a:endParaRPr lang="zh-CN" altLang="en-US" dirty="0"/>
        </a:p>
      </dgm:t>
    </dgm:pt>
    <dgm:pt modelId="{42125A2B-F58F-46A5-ABF8-22671C6AE8F9}" type="parTrans" cxnId="{90CA76D3-96DD-4768-BE36-8F924FBC33D1}">
      <dgm:prSet/>
      <dgm:spPr/>
      <dgm:t>
        <a:bodyPr/>
        <a:lstStyle/>
        <a:p>
          <a:endParaRPr lang="zh-CN" altLang="en-US"/>
        </a:p>
      </dgm:t>
    </dgm:pt>
    <dgm:pt modelId="{CC670CEA-E9B1-4AD2-864E-7000C321EF1F}" type="sibTrans" cxnId="{90CA76D3-96DD-4768-BE36-8F924FBC33D1}">
      <dgm:prSet/>
      <dgm:spPr/>
      <dgm:t>
        <a:bodyPr/>
        <a:lstStyle/>
        <a:p>
          <a:endParaRPr lang="zh-CN" altLang="en-US"/>
        </a:p>
      </dgm:t>
    </dgm:pt>
    <dgm:pt modelId="{E6DA50E0-4D4A-481D-BA80-DC1CEBF4B39B}">
      <dgm:prSet phldrT="[文本]"/>
      <dgm:spPr/>
      <dgm:t>
        <a:bodyPr/>
        <a:lstStyle/>
        <a:p>
          <a:r>
            <a:rPr lang="zh-CN" altLang="en-US" dirty="0" smtClean="0"/>
            <a:t>绘图区</a:t>
          </a:r>
          <a:endParaRPr lang="zh-CN" altLang="en-US" dirty="0"/>
        </a:p>
      </dgm:t>
    </dgm:pt>
    <dgm:pt modelId="{249ABB41-F751-4553-A970-346C53AD785D}" type="parTrans" cxnId="{72E0AC77-5DAA-40A2-A43A-402FE82C0AA5}">
      <dgm:prSet/>
      <dgm:spPr/>
      <dgm:t>
        <a:bodyPr/>
        <a:lstStyle/>
        <a:p>
          <a:endParaRPr lang="zh-CN" altLang="en-US"/>
        </a:p>
      </dgm:t>
    </dgm:pt>
    <dgm:pt modelId="{C1154E56-76F4-4FC3-9242-5DE2DFF11816}" type="sibTrans" cxnId="{72E0AC77-5DAA-40A2-A43A-402FE82C0AA5}">
      <dgm:prSet/>
      <dgm:spPr/>
      <dgm:t>
        <a:bodyPr/>
        <a:lstStyle/>
        <a:p>
          <a:endParaRPr lang="zh-CN" altLang="en-US"/>
        </a:p>
      </dgm:t>
    </dgm:pt>
    <dgm:pt modelId="{CB2E55DD-A66C-48C8-8C16-3E8A1BA28406}">
      <dgm:prSet phldrT="[文本]"/>
      <dgm:spPr/>
      <dgm:t>
        <a:bodyPr/>
        <a:lstStyle/>
        <a:p>
          <a:r>
            <a:rPr lang="zh-CN" altLang="en-US" dirty="0" smtClean="0"/>
            <a:t>坐标轴</a:t>
          </a:r>
          <a:endParaRPr lang="zh-CN" altLang="en-US" dirty="0"/>
        </a:p>
      </dgm:t>
    </dgm:pt>
    <dgm:pt modelId="{B06D9E1D-E3B4-496E-945A-FAE99B0054C9}" type="parTrans" cxnId="{E8D2E938-988E-4B4B-A23F-480938885638}">
      <dgm:prSet/>
      <dgm:spPr/>
      <dgm:t>
        <a:bodyPr/>
        <a:lstStyle/>
        <a:p>
          <a:endParaRPr lang="zh-CN" altLang="en-US"/>
        </a:p>
      </dgm:t>
    </dgm:pt>
    <dgm:pt modelId="{8BC32FCA-7037-4FA2-B70E-8D96910646A8}" type="sibTrans" cxnId="{E8D2E938-988E-4B4B-A23F-480938885638}">
      <dgm:prSet/>
      <dgm:spPr/>
      <dgm:t>
        <a:bodyPr/>
        <a:lstStyle/>
        <a:p>
          <a:endParaRPr lang="zh-CN" altLang="en-US"/>
        </a:p>
      </dgm:t>
    </dgm:pt>
    <dgm:pt modelId="{FAEAE897-2452-4A2D-8E25-EC8E77921D92}">
      <dgm:prSet phldrT="[文本]"/>
      <dgm:spPr/>
      <dgm:t>
        <a:bodyPr/>
        <a:lstStyle/>
        <a:p>
          <a:r>
            <a:rPr lang="zh-CN" altLang="en-US" dirty="0" smtClean="0"/>
            <a:t>标题</a:t>
          </a:r>
          <a:endParaRPr lang="zh-CN" altLang="en-US" dirty="0"/>
        </a:p>
      </dgm:t>
    </dgm:pt>
    <dgm:pt modelId="{DF054FD6-4996-440C-9441-5483BE0C224D}" type="parTrans" cxnId="{5F8271AD-690C-45B7-AF88-F589B2854878}">
      <dgm:prSet/>
      <dgm:spPr/>
      <dgm:t>
        <a:bodyPr/>
        <a:lstStyle/>
        <a:p>
          <a:endParaRPr lang="zh-CN" altLang="en-US"/>
        </a:p>
      </dgm:t>
    </dgm:pt>
    <dgm:pt modelId="{237CCACE-82CE-4C65-B49E-1F8683852B54}" type="sibTrans" cxnId="{5F8271AD-690C-45B7-AF88-F589B2854878}">
      <dgm:prSet/>
      <dgm:spPr/>
      <dgm:t>
        <a:bodyPr/>
        <a:lstStyle/>
        <a:p>
          <a:endParaRPr lang="zh-CN" altLang="en-US"/>
        </a:p>
      </dgm:t>
    </dgm:pt>
    <dgm:pt modelId="{0606D38C-C057-4511-A8F0-E4FC32CE4F1A}">
      <dgm:prSet phldrT="[文本]"/>
      <dgm:spPr/>
      <dgm:t>
        <a:bodyPr/>
        <a:lstStyle/>
        <a:p>
          <a:r>
            <a:rPr lang="zh-CN" altLang="en-US" dirty="0" smtClean="0"/>
            <a:t>图例</a:t>
          </a:r>
          <a:endParaRPr lang="zh-CN" altLang="en-US" dirty="0"/>
        </a:p>
      </dgm:t>
    </dgm:pt>
    <dgm:pt modelId="{26D065BD-4D36-41AC-A5CA-4D51B0559A40}" type="parTrans" cxnId="{CF0C83B8-BFCF-44D9-BBF7-0A50AB925534}">
      <dgm:prSet/>
      <dgm:spPr/>
      <dgm:t>
        <a:bodyPr/>
        <a:lstStyle/>
        <a:p>
          <a:endParaRPr lang="zh-CN" altLang="en-US"/>
        </a:p>
      </dgm:t>
    </dgm:pt>
    <dgm:pt modelId="{EA87DDD5-66B1-4BD1-ACA2-17D651B45827}" type="sibTrans" cxnId="{CF0C83B8-BFCF-44D9-BBF7-0A50AB925534}">
      <dgm:prSet/>
      <dgm:spPr/>
      <dgm:t>
        <a:bodyPr/>
        <a:lstStyle/>
        <a:p>
          <a:endParaRPr lang="zh-CN" altLang="en-US"/>
        </a:p>
      </dgm:t>
    </dgm:pt>
    <dgm:pt modelId="{85647919-F9FC-4D6D-9F8F-FEAEC531C671}">
      <dgm:prSet phldrT="[文本]"/>
      <dgm:spPr/>
      <dgm:t>
        <a:bodyPr/>
        <a:lstStyle/>
        <a:p>
          <a:r>
            <a:rPr lang="zh-CN" altLang="en-US" dirty="0" smtClean="0"/>
            <a:t>鼠标提示</a:t>
          </a:r>
          <a:endParaRPr lang="zh-CN" altLang="en-US" dirty="0"/>
        </a:p>
      </dgm:t>
    </dgm:pt>
    <dgm:pt modelId="{81CF6724-B102-4100-8F3D-D1B05C99A069}" type="parTrans" cxnId="{9D1E2760-068A-4B31-9AC3-A72978983AD4}">
      <dgm:prSet/>
      <dgm:spPr/>
      <dgm:t>
        <a:bodyPr/>
        <a:lstStyle/>
        <a:p>
          <a:endParaRPr lang="zh-CN" altLang="en-US"/>
        </a:p>
      </dgm:t>
    </dgm:pt>
    <dgm:pt modelId="{F1C0DECE-232A-4996-AD91-145C47DE5768}" type="sibTrans" cxnId="{9D1E2760-068A-4B31-9AC3-A72978983AD4}">
      <dgm:prSet/>
      <dgm:spPr/>
      <dgm:t>
        <a:bodyPr/>
        <a:lstStyle/>
        <a:p>
          <a:endParaRPr lang="zh-CN" altLang="en-US"/>
        </a:p>
      </dgm:t>
    </dgm:pt>
    <dgm:pt modelId="{B8E5072A-608B-4CB9-8F0D-76D7FC217530}">
      <dgm:prSet phldrT="[文本]"/>
      <dgm:spPr/>
      <dgm:t>
        <a:bodyPr/>
        <a:lstStyle/>
        <a:p>
          <a:r>
            <a:rPr lang="zh-CN" altLang="en-US" dirty="0" smtClean="0"/>
            <a:t>系列</a:t>
          </a:r>
          <a:endParaRPr lang="zh-CN" altLang="en-US" dirty="0"/>
        </a:p>
      </dgm:t>
    </dgm:pt>
    <dgm:pt modelId="{594D1A8F-D156-48F1-8219-5EFE94720C1B}" type="parTrans" cxnId="{54F0911C-4819-48E6-A3ED-FF95F7B363E2}">
      <dgm:prSet/>
      <dgm:spPr/>
      <dgm:t>
        <a:bodyPr/>
        <a:lstStyle/>
        <a:p>
          <a:endParaRPr lang="zh-CN" altLang="en-US"/>
        </a:p>
      </dgm:t>
    </dgm:pt>
    <dgm:pt modelId="{14BEAEF0-C0C2-4774-ACEC-E49681B1BA81}" type="sibTrans" cxnId="{54F0911C-4819-48E6-A3ED-FF95F7B363E2}">
      <dgm:prSet/>
      <dgm:spPr/>
      <dgm:t>
        <a:bodyPr/>
        <a:lstStyle/>
        <a:p>
          <a:endParaRPr lang="zh-CN" altLang="en-US"/>
        </a:p>
      </dgm:t>
    </dgm:pt>
    <dgm:pt modelId="{366BE5F0-E000-493F-BDF0-189163B93B0A}" type="pres">
      <dgm:prSet presAssocID="{8D803F27-08F4-4BFC-AEDF-DAB1C2F4213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D9AA974-D8E6-470C-B1E2-6FB7C38A2FC9}" type="pres">
      <dgm:prSet presAssocID="{13474203-D797-44CE-ADBF-1046AE4D7D76}" presName="centerShape" presStyleLbl="node0" presStyleIdx="0" presStyleCnt="1"/>
      <dgm:spPr/>
    </dgm:pt>
    <dgm:pt modelId="{B5E28BB8-CEEB-430D-93EC-21AFEE1C8143}" type="pres">
      <dgm:prSet presAssocID="{42125A2B-F58F-46A5-ABF8-22671C6AE8F9}" presName="parTrans" presStyleLbl="sibTrans2D1" presStyleIdx="0" presStyleCnt="7"/>
      <dgm:spPr/>
    </dgm:pt>
    <dgm:pt modelId="{5D2B71F2-D3D8-4CB1-BCA0-010396134759}" type="pres">
      <dgm:prSet presAssocID="{42125A2B-F58F-46A5-ABF8-22671C6AE8F9}" presName="connectorText" presStyleLbl="sibTrans2D1" presStyleIdx="0" presStyleCnt="7"/>
      <dgm:spPr/>
    </dgm:pt>
    <dgm:pt modelId="{65EBA04C-BE60-4674-B80C-032D6F5C23EF}" type="pres">
      <dgm:prSet presAssocID="{CD07D68F-7690-430B-87C2-1F534C7CF99B}" presName="node" presStyleLbl="node1" presStyleIdx="0" presStyleCnt="7">
        <dgm:presLayoutVars>
          <dgm:bulletEnabled val="1"/>
        </dgm:presLayoutVars>
      </dgm:prSet>
      <dgm:spPr/>
    </dgm:pt>
    <dgm:pt modelId="{A2AEE939-5378-40D0-B848-AA536DC8F242}" type="pres">
      <dgm:prSet presAssocID="{249ABB41-F751-4553-A970-346C53AD785D}" presName="parTrans" presStyleLbl="sibTrans2D1" presStyleIdx="1" presStyleCnt="7"/>
      <dgm:spPr/>
    </dgm:pt>
    <dgm:pt modelId="{41EC7446-D730-40F8-9979-05A68D11BBB0}" type="pres">
      <dgm:prSet presAssocID="{249ABB41-F751-4553-A970-346C53AD785D}" presName="connectorText" presStyleLbl="sibTrans2D1" presStyleIdx="1" presStyleCnt="7"/>
      <dgm:spPr/>
    </dgm:pt>
    <dgm:pt modelId="{4BCE3EEE-205A-407E-9017-A3BE27465B33}" type="pres">
      <dgm:prSet presAssocID="{E6DA50E0-4D4A-481D-BA80-DC1CEBF4B39B}" presName="node" presStyleLbl="node1" presStyleIdx="1" presStyleCnt="7">
        <dgm:presLayoutVars>
          <dgm:bulletEnabled val="1"/>
        </dgm:presLayoutVars>
      </dgm:prSet>
      <dgm:spPr/>
    </dgm:pt>
    <dgm:pt modelId="{A0792C5F-FB6D-48BE-B584-CF686EDC8001}" type="pres">
      <dgm:prSet presAssocID="{B06D9E1D-E3B4-496E-945A-FAE99B0054C9}" presName="parTrans" presStyleLbl="sibTrans2D1" presStyleIdx="2" presStyleCnt="7"/>
      <dgm:spPr/>
    </dgm:pt>
    <dgm:pt modelId="{D7ED7779-2566-4DA4-AD02-F4A01BCB12F7}" type="pres">
      <dgm:prSet presAssocID="{B06D9E1D-E3B4-496E-945A-FAE99B0054C9}" presName="connectorText" presStyleLbl="sibTrans2D1" presStyleIdx="2" presStyleCnt="7"/>
      <dgm:spPr/>
    </dgm:pt>
    <dgm:pt modelId="{F2FA4B29-0D7B-4AE6-9B06-D5E9EFE91FB4}" type="pres">
      <dgm:prSet presAssocID="{CB2E55DD-A66C-48C8-8C16-3E8A1BA28406}" presName="node" presStyleLbl="node1" presStyleIdx="2" presStyleCnt="7">
        <dgm:presLayoutVars>
          <dgm:bulletEnabled val="1"/>
        </dgm:presLayoutVars>
      </dgm:prSet>
      <dgm:spPr/>
    </dgm:pt>
    <dgm:pt modelId="{42978B5A-B0AF-4C6F-B9EF-1DB6DAA685CF}" type="pres">
      <dgm:prSet presAssocID="{DF054FD6-4996-440C-9441-5483BE0C224D}" presName="parTrans" presStyleLbl="sibTrans2D1" presStyleIdx="3" presStyleCnt="7"/>
      <dgm:spPr/>
    </dgm:pt>
    <dgm:pt modelId="{D4962153-0703-4274-88D4-A5AA3725EE96}" type="pres">
      <dgm:prSet presAssocID="{DF054FD6-4996-440C-9441-5483BE0C224D}" presName="connectorText" presStyleLbl="sibTrans2D1" presStyleIdx="3" presStyleCnt="7"/>
      <dgm:spPr/>
    </dgm:pt>
    <dgm:pt modelId="{37359647-0B03-4DF1-8C9B-7E47081F9619}" type="pres">
      <dgm:prSet presAssocID="{FAEAE897-2452-4A2D-8E25-EC8E77921D92}" presName="node" presStyleLbl="node1" presStyleIdx="3" presStyleCnt="7">
        <dgm:presLayoutVars>
          <dgm:bulletEnabled val="1"/>
        </dgm:presLayoutVars>
      </dgm:prSet>
      <dgm:spPr/>
    </dgm:pt>
    <dgm:pt modelId="{B9331F6E-8532-4046-AF2C-ABB676126FF8}" type="pres">
      <dgm:prSet presAssocID="{26D065BD-4D36-41AC-A5CA-4D51B0559A40}" presName="parTrans" presStyleLbl="sibTrans2D1" presStyleIdx="4" presStyleCnt="7"/>
      <dgm:spPr/>
    </dgm:pt>
    <dgm:pt modelId="{E3208FFF-2032-4A1D-AD36-1E822692D768}" type="pres">
      <dgm:prSet presAssocID="{26D065BD-4D36-41AC-A5CA-4D51B0559A40}" presName="connectorText" presStyleLbl="sibTrans2D1" presStyleIdx="4" presStyleCnt="7"/>
      <dgm:spPr/>
    </dgm:pt>
    <dgm:pt modelId="{2DCCB7D3-3CDA-4D54-9D1D-1E4BBD5BC9B3}" type="pres">
      <dgm:prSet presAssocID="{0606D38C-C057-4511-A8F0-E4FC32CE4F1A}" presName="node" presStyleLbl="node1" presStyleIdx="4" presStyleCnt="7">
        <dgm:presLayoutVars>
          <dgm:bulletEnabled val="1"/>
        </dgm:presLayoutVars>
      </dgm:prSet>
      <dgm:spPr/>
    </dgm:pt>
    <dgm:pt modelId="{3EFBCC76-157D-4F3F-9052-36E93AE8A7A4}" type="pres">
      <dgm:prSet presAssocID="{81CF6724-B102-4100-8F3D-D1B05C99A069}" presName="parTrans" presStyleLbl="sibTrans2D1" presStyleIdx="5" presStyleCnt="7"/>
      <dgm:spPr/>
    </dgm:pt>
    <dgm:pt modelId="{DDE8AEAB-C496-45A4-9445-1E9800239AC4}" type="pres">
      <dgm:prSet presAssocID="{81CF6724-B102-4100-8F3D-D1B05C99A069}" presName="connectorText" presStyleLbl="sibTrans2D1" presStyleIdx="5" presStyleCnt="7"/>
      <dgm:spPr/>
    </dgm:pt>
    <dgm:pt modelId="{6FCE5466-38B7-4A2B-B70E-4C623C90E344}" type="pres">
      <dgm:prSet presAssocID="{85647919-F9FC-4D6D-9F8F-FEAEC531C671}" presName="node" presStyleLbl="node1" presStyleIdx="5" presStyleCnt="7">
        <dgm:presLayoutVars>
          <dgm:bulletEnabled val="1"/>
        </dgm:presLayoutVars>
      </dgm:prSet>
      <dgm:spPr/>
    </dgm:pt>
    <dgm:pt modelId="{7DC24932-0351-4F29-A0FF-4A628E25B9ED}" type="pres">
      <dgm:prSet presAssocID="{594D1A8F-D156-48F1-8219-5EFE94720C1B}" presName="parTrans" presStyleLbl="sibTrans2D1" presStyleIdx="6" presStyleCnt="7"/>
      <dgm:spPr/>
    </dgm:pt>
    <dgm:pt modelId="{7D2BFB1F-B1E1-476A-9BCE-D772632B1343}" type="pres">
      <dgm:prSet presAssocID="{594D1A8F-D156-48F1-8219-5EFE94720C1B}" presName="connectorText" presStyleLbl="sibTrans2D1" presStyleIdx="6" presStyleCnt="7"/>
      <dgm:spPr/>
    </dgm:pt>
    <dgm:pt modelId="{03186F25-FFD3-48C4-84CC-F16F0CAD09A9}" type="pres">
      <dgm:prSet presAssocID="{B8E5072A-608B-4CB9-8F0D-76D7FC21753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160F87A-14E4-417C-83AB-47CAE6D2227D}" type="presOf" srcId="{249ABB41-F751-4553-A970-346C53AD785D}" destId="{41EC7446-D730-40F8-9979-05A68D11BBB0}" srcOrd="1" destOrd="0" presId="urn:microsoft.com/office/officeart/2005/8/layout/radial5"/>
    <dgm:cxn modelId="{31BA3BAF-C48E-4EAF-8E7B-62426E0C9096}" type="presOf" srcId="{26D065BD-4D36-41AC-A5CA-4D51B0559A40}" destId="{E3208FFF-2032-4A1D-AD36-1E822692D768}" srcOrd="1" destOrd="0" presId="urn:microsoft.com/office/officeart/2005/8/layout/radial5"/>
    <dgm:cxn modelId="{57E0209C-7F6B-4CA6-A636-E07217B7738E}" type="presOf" srcId="{13474203-D797-44CE-ADBF-1046AE4D7D76}" destId="{CD9AA974-D8E6-470C-B1E2-6FB7C38A2FC9}" srcOrd="0" destOrd="0" presId="urn:microsoft.com/office/officeart/2005/8/layout/radial5"/>
    <dgm:cxn modelId="{AF607295-62E3-427C-AB5A-F4A864F12EBF}" type="presOf" srcId="{FAEAE897-2452-4A2D-8E25-EC8E77921D92}" destId="{37359647-0B03-4DF1-8C9B-7E47081F9619}" srcOrd="0" destOrd="0" presId="urn:microsoft.com/office/officeart/2005/8/layout/radial5"/>
    <dgm:cxn modelId="{85605048-D32F-4AE2-84A1-B7FB6BD3A070}" type="presOf" srcId="{594D1A8F-D156-48F1-8219-5EFE94720C1B}" destId="{7DC24932-0351-4F29-A0FF-4A628E25B9ED}" srcOrd="0" destOrd="0" presId="urn:microsoft.com/office/officeart/2005/8/layout/radial5"/>
    <dgm:cxn modelId="{CEAE9797-E740-4D00-AE6E-C4D70643815C}" type="presOf" srcId="{85647919-F9FC-4D6D-9F8F-FEAEC531C671}" destId="{6FCE5466-38B7-4A2B-B70E-4C623C90E344}" srcOrd="0" destOrd="0" presId="urn:microsoft.com/office/officeart/2005/8/layout/radial5"/>
    <dgm:cxn modelId="{F0B573D0-9DD5-47B7-BA80-6D5A4D8670F9}" type="presOf" srcId="{B8E5072A-608B-4CB9-8F0D-76D7FC217530}" destId="{03186F25-FFD3-48C4-84CC-F16F0CAD09A9}" srcOrd="0" destOrd="0" presId="urn:microsoft.com/office/officeart/2005/8/layout/radial5"/>
    <dgm:cxn modelId="{EEA021DD-C3E4-4527-ACB4-C733CEE7BC46}" type="presOf" srcId="{DF054FD6-4996-440C-9441-5483BE0C224D}" destId="{D4962153-0703-4274-88D4-A5AA3725EE96}" srcOrd="1" destOrd="0" presId="urn:microsoft.com/office/officeart/2005/8/layout/radial5"/>
    <dgm:cxn modelId="{E8D2E938-988E-4B4B-A23F-480938885638}" srcId="{13474203-D797-44CE-ADBF-1046AE4D7D76}" destId="{CB2E55DD-A66C-48C8-8C16-3E8A1BA28406}" srcOrd="2" destOrd="0" parTransId="{B06D9E1D-E3B4-496E-945A-FAE99B0054C9}" sibTransId="{8BC32FCA-7037-4FA2-B70E-8D96910646A8}"/>
    <dgm:cxn modelId="{680D9E96-902E-4952-9459-43741DBE06EB}" type="presOf" srcId="{81CF6724-B102-4100-8F3D-D1B05C99A069}" destId="{3EFBCC76-157D-4F3F-9052-36E93AE8A7A4}" srcOrd="0" destOrd="0" presId="urn:microsoft.com/office/officeart/2005/8/layout/radial5"/>
    <dgm:cxn modelId="{7E491DC7-F735-4122-8B3C-6D7A5237FCC1}" type="presOf" srcId="{249ABB41-F751-4553-A970-346C53AD785D}" destId="{A2AEE939-5378-40D0-B848-AA536DC8F242}" srcOrd="0" destOrd="0" presId="urn:microsoft.com/office/officeart/2005/8/layout/radial5"/>
    <dgm:cxn modelId="{75B37400-7483-4BEC-8676-A349EBF83FC2}" type="presOf" srcId="{0606D38C-C057-4511-A8F0-E4FC32CE4F1A}" destId="{2DCCB7D3-3CDA-4D54-9D1D-1E4BBD5BC9B3}" srcOrd="0" destOrd="0" presId="urn:microsoft.com/office/officeart/2005/8/layout/radial5"/>
    <dgm:cxn modelId="{8293308A-58E1-43E6-B9C8-E875065150B2}" type="presOf" srcId="{594D1A8F-D156-48F1-8219-5EFE94720C1B}" destId="{7D2BFB1F-B1E1-476A-9BCE-D772632B1343}" srcOrd="1" destOrd="0" presId="urn:microsoft.com/office/officeart/2005/8/layout/radial5"/>
    <dgm:cxn modelId="{72E0AC77-5DAA-40A2-A43A-402FE82C0AA5}" srcId="{13474203-D797-44CE-ADBF-1046AE4D7D76}" destId="{E6DA50E0-4D4A-481D-BA80-DC1CEBF4B39B}" srcOrd="1" destOrd="0" parTransId="{249ABB41-F751-4553-A970-346C53AD785D}" sibTransId="{C1154E56-76F4-4FC3-9242-5DE2DFF11816}"/>
    <dgm:cxn modelId="{B80D56F8-79E3-4411-BDD6-6A8D28894025}" type="presOf" srcId="{42125A2B-F58F-46A5-ABF8-22671C6AE8F9}" destId="{5D2B71F2-D3D8-4CB1-BCA0-010396134759}" srcOrd="1" destOrd="0" presId="urn:microsoft.com/office/officeart/2005/8/layout/radial5"/>
    <dgm:cxn modelId="{9D1E2760-068A-4B31-9AC3-A72978983AD4}" srcId="{13474203-D797-44CE-ADBF-1046AE4D7D76}" destId="{85647919-F9FC-4D6D-9F8F-FEAEC531C671}" srcOrd="5" destOrd="0" parTransId="{81CF6724-B102-4100-8F3D-D1B05C99A069}" sibTransId="{F1C0DECE-232A-4996-AD91-145C47DE5768}"/>
    <dgm:cxn modelId="{F37DE80F-67AF-4114-B647-801AE50716DE}" srcId="{8D803F27-08F4-4BFC-AEDF-DAB1C2F42133}" destId="{13474203-D797-44CE-ADBF-1046AE4D7D76}" srcOrd="0" destOrd="0" parTransId="{BEE789D4-CCAA-41A1-8A40-F459F8B61DD0}" sibTransId="{1659B11C-C617-4365-8CC9-BDA68C474BD8}"/>
    <dgm:cxn modelId="{4572D4D2-F07E-4FCE-968F-08292020DB3C}" type="presOf" srcId="{42125A2B-F58F-46A5-ABF8-22671C6AE8F9}" destId="{B5E28BB8-CEEB-430D-93EC-21AFEE1C8143}" srcOrd="0" destOrd="0" presId="urn:microsoft.com/office/officeart/2005/8/layout/radial5"/>
    <dgm:cxn modelId="{CF0C83B8-BFCF-44D9-BBF7-0A50AB925534}" srcId="{13474203-D797-44CE-ADBF-1046AE4D7D76}" destId="{0606D38C-C057-4511-A8F0-E4FC32CE4F1A}" srcOrd="4" destOrd="0" parTransId="{26D065BD-4D36-41AC-A5CA-4D51B0559A40}" sibTransId="{EA87DDD5-66B1-4BD1-ACA2-17D651B45827}"/>
    <dgm:cxn modelId="{D460631A-A0A2-42E6-B64E-70439A989911}" type="presOf" srcId="{B06D9E1D-E3B4-496E-945A-FAE99B0054C9}" destId="{A0792C5F-FB6D-48BE-B584-CF686EDC8001}" srcOrd="0" destOrd="0" presId="urn:microsoft.com/office/officeart/2005/8/layout/radial5"/>
    <dgm:cxn modelId="{3952F055-7487-4E64-8440-E2FF2E5708C6}" type="presOf" srcId="{8D803F27-08F4-4BFC-AEDF-DAB1C2F42133}" destId="{366BE5F0-E000-493F-BDF0-189163B93B0A}" srcOrd="0" destOrd="0" presId="urn:microsoft.com/office/officeart/2005/8/layout/radial5"/>
    <dgm:cxn modelId="{90CA76D3-96DD-4768-BE36-8F924FBC33D1}" srcId="{13474203-D797-44CE-ADBF-1046AE4D7D76}" destId="{CD07D68F-7690-430B-87C2-1F534C7CF99B}" srcOrd="0" destOrd="0" parTransId="{42125A2B-F58F-46A5-ABF8-22671C6AE8F9}" sibTransId="{CC670CEA-E9B1-4AD2-864E-7000C321EF1F}"/>
    <dgm:cxn modelId="{2D9A45B7-5004-4E9E-A486-976B2924580C}" type="presOf" srcId="{CD07D68F-7690-430B-87C2-1F534C7CF99B}" destId="{65EBA04C-BE60-4674-B80C-032D6F5C23EF}" srcOrd="0" destOrd="0" presId="urn:microsoft.com/office/officeart/2005/8/layout/radial5"/>
    <dgm:cxn modelId="{6FAC5C47-BC61-4254-BCC5-94408244E295}" type="presOf" srcId="{DF054FD6-4996-440C-9441-5483BE0C224D}" destId="{42978B5A-B0AF-4C6F-B9EF-1DB6DAA685CF}" srcOrd="0" destOrd="0" presId="urn:microsoft.com/office/officeart/2005/8/layout/radial5"/>
    <dgm:cxn modelId="{FA495F8B-E519-4B10-89F6-5F2DCA13F90B}" type="presOf" srcId="{26D065BD-4D36-41AC-A5CA-4D51B0559A40}" destId="{B9331F6E-8532-4046-AF2C-ABB676126FF8}" srcOrd="0" destOrd="0" presId="urn:microsoft.com/office/officeart/2005/8/layout/radial5"/>
    <dgm:cxn modelId="{DE4FEED6-4136-4955-B3BE-7D2F89AFCA94}" type="presOf" srcId="{CB2E55DD-A66C-48C8-8C16-3E8A1BA28406}" destId="{F2FA4B29-0D7B-4AE6-9B06-D5E9EFE91FB4}" srcOrd="0" destOrd="0" presId="urn:microsoft.com/office/officeart/2005/8/layout/radial5"/>
    <dgm:cxn modelId="{EBF94C18-02A4-4584-8484-25D6DDE94D6B}" type="presOf" srcId="{E6DA50E0-4D4A-481D-BA80-DC1CEBF4B39B}" destId="{4BCE3EEE-205A-407E-9017-A3BE27465B33}" srcOrd="0" destOrd="0" presId="urn:microsoft.com/office/officeart/2005/8/layout/radial5"/>
    <dgm:cxn modelId="{1716C113-540E-490D-A79E-0A6A28255231}" type="presOf" srcId="{81CF6724-B102-4100-8F3D-D1B05C99A069}" destId="{DDE8AEAB-C496-45A4-9445-1E9800239AC4}" srcOrd="1" destOrd="0" presId="urn:microsoft.com/office/officeart/2005/8/layout/radial5"/>
    <dgm:cxn modelId="{F1108300-BB2E-4B50-85D6-AA66D0223937}" type="presOf" srcId="{B06D9E1D-E3B4-496E-945A-FAE99B0054C9}" destId="{D7ED7779-2566-4DA4-AD02-F4A01BCB12F7}" srcOrd="1" destOrd="0" presId="urn:microsoft.com/office/officeart/2005/8/layout/radial5"/>
    <dgm:cxn modelId="{5F8271AD-690C-45B7-AF88-F589B2854878}" srcId="{13474203-D797-44CE-ADBF-1046AE4D7D76}" destId="{FAEAE897-2452-4A2D-8E25-EC8E77921D92}" srcOrd="3" destOrd="0" parTransId="{DF054FD6-4996-440C-9441-5483BE0C224D}" sibTransId="{237CCACE-82CE-4C65-B49E-1F8683852B54}"/>
    <dgm:cxn modelId="{54F0911C-4819-48E6-A3ED-FF95F7B363E2}" srcId="{13474203-D797-44CE-ADBF-1046AE4D7D76}" destId="{B8E5072A-608B-4CB9-8F0D-76D7FC217530}" srcOrd="6" destOrd="0" parTransId="{594D1A8F-D156-48F1-8219-5EFE94720C1B}" sibTransId="{14BEAEF0-C0C2-4774-ACEC-E49681B1BA81}"/>
    <dgm:cxn modelId="{7E1DA2ED-834A-4AED-BBAD-DF396A687BDB}" type="presParOf" srcId="{366BE5F0-E000-493F-BDF0-189163B93B0A}" destId="{CD9AA974-D8E6-470C-B1E2-6FB7C38A2FC9}" srcOrd="0" destOrd="0" presId="urn:microsoft.com/office/officeart/2005/8/layout/radial5"/>
    <dgm:cxn modelId="{ADF92C9B-B193-4C0E-987C-1BCA670F4BD4}" type="presParOf" srcId="{366BE5F0-E000-493F-BDF0-189163B93B0A}" destId="{B5E28BB8-CEEB-430D-93EC-21AFEE1C8143}" srcOrd="1" destOrd="0" presId="urn:microsoft.com/office/officeart/2005/8/layout/radial5"/>
    <dgm:cxn modelId="{82EE3C58-B525-4CC4-BD1C-C4CCCD7107BA}" type="presParOf" srcId="{B5E28BB8-CEEB-430D-93EC-21AFEE1C8143}" destId="{5D2B71F2-D3D8-4CB1-BCA0-010396134759}" srcOrd="0" destOrd="0" presId="urn:microsoft.com/office/officeart/2005/8/layout/radial5"/>
    <dgm:cxn modelId="{F9AF88FF-BB4F-4B8C-8DD4-A01F88153ED6}" type="presParOf" srcId="{366BE5F0-E000-493F-BDF0-189163B93B0A}" destId="{65EBA04C-BE60-4674-B80C-032D6F5C23EF}" srcOrd="2" destOrd="0" presId="urn:microsoft.com/office/officeart/2005/8/layout/radial5"/>
    <dgm:cxn modelId="{CC331CE8-DF0A-4973-8135-2D4B7289AD07}" type="presParOf" srcId="{366BE5F0-E000-493F-BDF0-189163B93B0A}" destId="{A2AEE939-5378-40D0-B848-AA536DC8F242}" srcOrd="3" destOrd="0" presId="urn:microsoft.com/office/officeart/2005/8/layout/radial5"/>
    <dgm:cxn modelId="{649A988D-F258-491A-AB9E-E9A6D861217D}" type="presParOf" srcId="{A2AEE939-5378-40D0-B848-AA536DC8F242}" destId="{41EC7446-D730-40F8-9979-05A68D11BBB0}" srcOrd="0" destOrd="0" presId="urn:microsoft.com/office/officeart/2005/8/layout/radial5"/>
    <dgm:cxn modelId="{1093F2F1-545E-4DC5-B4B6-6B3E02B2A02C}" type="presParOf" srcId="{366BE5F0-E000-493F-BDF0-189163B93B0A}" destId="{4BCE3EEE-205A-407E-9017-A3BE27465B33}" srcOrd="4" destOrd="0" presId="urn:microsoft.com/office/officeart/2005/8/layout/radial5"/>
    <dgm:cxn modelId="{7760E5F3-A5B0-45B7-8F2E-F5E612FD1791}" type="presParOf" srcId="{366BE5F0-E000-493F-BDF0-189163B93B0A}" destId="{A0792C5F-FB6D-48BE-B584-CF686EDC8001}" srcOrd="5" destOrd="0" presId="urn:microsoft.com/office/officeart/2005/8/layout/radial5"/>
    <dgm:cxn modelId="{F860B3BC-FA5E-460A-BC81-083DEF41BEF4}" type="presParOf" srcId="{A0792C5F-FB6D-48BE-B584-CF686EDC8001}" destId="{D7ED7779-2566-4DA4-AD02-F4A01BCB12F7}" srcOrd="0" destOrd="0" presId="urn:microsoft.com/office/officeart/2005/8/layout/radial5"/>
    <dgm:cxn modelId="{185986C4-F44B-4781-9B5B-F8EF13524B98}" type="presParOf" srcId="{366BE5F0-E000-493F-BDF0-189163B93B0A}" destId="{F2FA4B29-0D7B-4AE6-9B06-D5E9EFE91FB4}" srcOrd="6" destOrd="0" presId="urn:microsoft.com/office/officeart/2005/8/layout/radial5"/>
    <dgm:cxn modelId="{5FCBADFB-BFA9-4FA8-990C-E75295069159}" type="presParOf" srcId="{366BE5F0-E000-493F-BDF0-189163B93B0A}" destId="{42978B5A-B0AF-4C6F-B9EF-1DB6DAA685CF}" srcOrd="7" destOrd="0" presId="urn:microsoft.com/office/officeart/2005/8/layout/radial5"/>
    <dgm:cxn modelId="{8A3B5E0D-F4B9-43D5-802E-600BFCD1E9BF}" type="presParOf" srcId="{42978B5A-B0AF-4C6F-B9EF-1DB6DAA685CF}" destId="{D4962153-0703-4274-88D4-A5AA3725EE96}" srcOrd="0" destOrd="0" presId="urn:microsoft.com/office/officeart/2005/8/layout/radial5"/>
    <dgm:cxn modelId="{D30FD6AB-6061-4D3D-AB5A-88E2A803D809}" type="presParOf" srcId="{366BE5F0-E000-493F-BDF0-189163B93B0A}" destId="{37359647-0B03-4DF1-8C9B-7E47081F9619}" srcOrd="8" destOrd="0" presId="urn:microsoft.com/office/officeart/2005/8/layout/radial5"/>
    <dgm:cxn modelId="{CC827148-1820-4937-8971-CE1F39E4E497}" type="presParOf" srcId="{366BE5F0-E000-493F-BDF0-189163B93B0A}" destId="{B9331F6E-8532-4046-AF2C-ABB676126FF8}" srcOrd="9" destOrd="0" presId="urn:microsoft.com/office/officeart/2005/8/layout/radial5"/>
    <dgm:cxn modelId="{132420D2-149C-4D05-ACC1-C9699E04AB5E}" type="presParOf" srcId="{B9331F6E-8532-4046-AF2C-ABB676126FF8}" destId="{E3208FFF-2032-4A1D-AD36-1E822692D768}" srcOrd="0" destOrd="0" presId="urn:microsoft.com/office/officeart/2005/8/layout/radial5"/>
    <dgm:cxn modelId="{60AED6B2-DCAD-469E-8275-09AEE9999F3D}" type="presParOf" srcId="{366BE5F0-E000-493F-BDF0-189163B93B0A}" destId="{2DCCB7D3-3CDA-4D54-9D1D-1E4BBD5BC9B3}" srcOrd="10" destOrd="0" presId="urn:microsoft.com/office/officeart/2005/8/layout/radial5"/>
    <dgm:cxn modelId="{8560E163-4CC9-490C-952A-151BDF34E202}" type="presParOf" srcId="{366BE5F0-E000-493F-BDF0-189163B93B0A}" destId="{3EFBCC76-157D-4F3F-9052-36E93AE8A7A4}" srcOrd="11" destOrd="0" presId="urn:microsoft.com/office/officeart/2005/8/layout/radial5"/>
    <dgm:cxn modelId="{B69DE737-BFCB-4651-A89E-CC50A88E08FC}" type="presParOf" srcId="{3EFBCC76-157D-4F3F-9052-36E93AE8A7A4}" destId="{DDE8AEAB-C496-45A4-9445-1E9800239AC4}" srcOrd="0" destOrd="0" presId="urn:microsoft.com/office/officeart/2005/8/layout/radial5"/>
    <dgm:cxn modelId="{482B2794-88DF-42C2-9732-C9A6D94B31E9}" type="presParOf" srcId="{366BE5F0-E000-493F-BDF0-189163B93B0A}" destId="{6FCE5466-38B7-4A2B-B70E-4C623C90E344}" srcOrd="12" destOrd="0" presId="urn:microsoft.com/office/officeart/2005/8/layout/radial5"/>
    <dgm:cxn modelId="{7809CA50-9435-4575-9413-C3D3A22A912D}" type="presParOf" srcId="{366BE5F0-E000-493F-BDF0-189163B93B0A}" destId="{7DC24932-0351-4F29-A0FF-4A628E25B9ED}" srcOrd="13" destOrd="0" presId="urn:microsoft.com/office/officeart/2005/8/layout/radial5"/>
    <dgm:cxn modelId="{FDBEA1C3-2024-49FE-A4A2-A311680C3F48}" type="presParOf" srcId="{7DC24932-0351-4F29-A0FF-4A628E25B9ED}" destId="{7D2BFB1F-B1E1-476A-9BCE-D772632B1343}" srcOrd="0" destOrd="0" presId="urn:microsoft.com/office/officeart/2005/8/layout/radial5"/>
    <dgm:cxn modelId="{4ABF82AC-1CBA-4BA5-AB21-701D36E2BDE2}" type="presParOf" srcId="{366BE5F0-E000-493F-BDF0-189163B93B0A}" destId="{03186F25-FFD3-48C4-84CC-F16F0CAD09A9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AA974-D8E6-470C-B1E2-6FB7C38A2FC9}">
      <dsp:nvSpPr>
        <dsp:cNvPr id="0" name=""/>
        <dsp:cNvSpPr/>
      </dsp:nvSpPr>
      <dsp:spPr>
        <a:xfrm>
          <a:off x="1827871" y="1053892"/>
          <a:ext cx="808753" cy="8087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图形</a:t>
          </a:r>
          <a:endParaRPr lang="zh-CN" altLang="en-US" sz="2000" kern="1200" dirty="0"/>
        </a:p>
      </dsp:txBody>
      <dsp:txXfrm>
        <a:off x="1946310" y="1172331"/>
        <a:ext cx="571875" cy="571875"/>
      </dsp:txXfrm>
    </dsp:sp>
    <dsp:sp modelId="{B5E28BB8-CEEB-430D-93EC-21AFEE1C8143}">
      <dsp:nvSpPr>
        <dsp:cNvPr id="0" name=""/>
        <dsp:cNvSpPr/>
      </dsp:nvSpPr>
      <dsp:spPr>
        <a:xfrm rot="16200000">
          <a:off x="2146247" y="759006"/>
          <a:ext cx="172001" cy="2749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100" kern="1200"/>
        </a:p>
      </dsp:txBody>
      <dsp:txXfrm>
        <a:off x="2172047" y="839801"/>
        <a:ext cx="120401" cy="164986"/>
      </dsp:txXfrm>
    </dsp:sp>
    <dsp:sp modelId="{65EBA04C-BE60-4674-B80C-032D6F5C23EF}">
      <dsp:nvSpPr>
        <dsp:cNvPr id="0" name=""/>
        <dsp:cNvSpPr/>
      </dsp:nvSpPr>
      <dsp:spPr>
        <a:xfrm>
          <a:off x="1868308" y="1481"/>
          <a:ext cx="727878" cy="727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画布</a:t>
          </a:r>
          <a:endParaRPr lang="zh-CN" altLang="en-US" sz="1200" kern="1200" dirty="0"/>
        </a:p>
      </dsp:txBody>
      <dsp:txXfrm>
        <a:off x="1974903" y="108076"/>
        <a:ext cx="514688" cy="514688"/>
      </dsp:txXfrm>
    </dsp:sp>
    <dsp:sp modelId="{A2AEE939-5378-40D0-B848-AA536DC8F242}">
      <dsp:nvSpPr>
        <dsp:cNvPr id="0" name=""/>
        <dsp:cNvSpPr/>
      </dsp:nvSpPr>
      <dsp:spPr>
        <a:xfrm rot="19285714">
          <a:off x="2585460" y="970519"/>
          <a:ext cx="172001" cy="2749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100" kern="1200"/>
        </a:p>
      </dsp:txBody>
      <dsp:txXfrm>
        <a:off x="2591089" y="1041600"/>
        <a:ext cx="120401" cy="164986"/>
      </dsp:txXfrm>
    </dsp:sp>
    <dsp:sp modelId="{4BCE3EEE-205A-407E-9017-A3BE27465B33}">
      <dsp:nvSpPr>
        <dsp:cNvPr id="0" name=""/>
        <dsp:cNvSpPr/>
      </dsp:nvSpPr>
      <dsp:spPr>
        <a:xfrm>
          <a:off x="2722731" y="412950"/>
          <a:ext cx="727878" cy="727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绘图区</a:t>
          </a:r>
          <a:endParaRPr lang="zh-CN" altLang="en-US" sz="1200" kern="1200" dirty="0"/>
        </a:p>
      </dsp:txBody>
      <dsp:txXfrm>
        <a:off x="2829326" y="519545"/>
        <a:ext cx="514688" cy="514688"/>
      </dsp:txXfrm>
    </dsp:sp>
    <dsp:sp modelId="{A0792C5F-FB6D-48BE-B584-CF686EDC8001}">
      <dsp:nvSpPr>
        <dsp:cNvPr id="0" name=""/>
        <dsp:cNvSpPr/>
      </dsp:nvSpPr>
      <dsp:spPr>
        <a:xfrm rot="771429">
          <a:off x="2693937" y="1445787"/>
          <a:ext cx="172001" cy="2749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100" kern="1200"/>
        </a:p>
      </dsp:txBody>
      <dsp:txXfrm>
        <a:off x="2694584" y="1495041"/>
        <a:ext cx="120401" cy="164986"/>
      </dsp:txXfrm>
    </dsp:sp>
    <dsp:sp modelId="{F2FA4B29-0D7B-4AE6-9B06-D5E9EFE91FB4}">
      <dsp:nvSpPr>
        <dsp:cNvPr id="0" name=""/>
        <dsp:cNvSpPr/>
      </dsp:nvSpPr>
      <dsp:spPr>
        <a:xfrm>
          <a:off x="2933756" y="1337511"/>
          <a:ext cx="727878" cy="727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坐标轴</a:t>
          </a:r>
          <a:endParaRPr lang="zh-CN" altLang="en-US" sz="1200" kern="1200" dirty="0"/>
        </a:p>
      </dsp:txBody>
      <dsp:txXfrm>
        <a:off x="3040351" y="1444106"/>
        <a:ext cx="514688" cy="514688"/>
      </dsp:txXfrm>
    </dsp:sp>
    <dsp:sp modelId="{42978B5A-B0AF-4C6F-B9EF-1DB6DAA685CF}">
      <dsp:nvSpPr>
        <dsp:cNvPr id="0" name=""/>
        <dsp:cNvSpPr/>
      </dsp:nvSpPr>
      <dsp:spPr>
        <a:xfrm rot="3857143">
          <a:off x="2389992" y="1826922"/>
          <a:ext cx="172001" cy="2749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100" kern="1200"/>
        </a:p>
      </dsp:txBody>
      <dsp:txXfrm>
        <a:off x="2404598" y="1858672"/>
        <a:ext cx="120401" cy="164986"/>
      </dsp:txXfrm>
    </dsp:sp>
    <dsp:sp modelId="{37359647-0B03-4DF1-8C9B-7E47081F9619}">
      <dsp:nvSpPr>
        <dsp:cNvPr id="0" name=""/>
        <dsp:cNvSpPr/>
      </dsp:nvSpPr>
      <dsp:spPr>
        <a:xfrm>
          <a:off x="2342477" y="2078951"/>
          <a:ext cx="727878" cy="727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标题</a:t>
          </a:r>
          <a:endParaRPr lang="zh-CN" altLang="en-US" sz="1200" kern="1200" dirty="0"/>
        </a:p>
      </dsp:txBody>
      <dsp:txXfrm>
        <a:off x="2449072" y="2185546"/>
        <a:ext cx="514688" cy="514688"/>
      </dsp:txXfrm>
    </dsp:sp>
    <dsp:sp modelId="{B9331F6E-8532-4046-AF2C-ABB676126FF8}">
      <dsp:nvSpPr>
        <dsp:cNvPr id="0" name=""/>
        <dsp:cNvSpPr/>
      </dsp:nvSpPr>
      <dsp:spPr>
        <a:xfrm rot="6942857">
          <a:off x="1902502" y="1826922"/>
          <a:ext cx="172001" cy="2749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100" kern="1200"/>
        </a:p>
      </dsp:txBody>
      <dsp:txXfrm rot="10800000">
        <a:off x="1939496" y="1858672"/>
        <a:ext cx="120401" cy="164986"/>
      </dsp:txXfrm>
    </dsp:sp>
    <dsp:sp modelId="{2DCCB7D3-3CDA-4D54-9D1D-1E4BBD5BC9B3}">
      <dsp:nvSpPr>
        <dsp:cNvPr id="0" name=""/>
        <dsp:cNvSpPr/>
      </dsp:nvSpPr>
      <dsp:spPr>
        <a:xfrm>
          <a:off x="1394139" y="2078951"/>
          <a:ext cx="727878" cy="727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图例</a:t>
          </a:r>
          <a:endParaRPr lang="zh-CN" altLang="en-US" sz="1200" kern="1200" dirty="0"/>
        </a:p>
      </dsp:txBody>
      <dsp:txXfrm>
        <a:off x="1500734" y="2185546"/>
        <a:ext cx="514688" cy="514688"/>
      </dsp:txXfrm>
    </dsp:sp>
    <dsp:sp modelId="{3EFBCC76-157D-4F3F-9052-36E93AE8A7A4}">
      <dsp:nvSpPr>
        <dsp:cNvPr id="0" name=""/>
        <dsp:cNvSpPr/>
      </dsp:nvSpPr>
      <dsp:spPr>
        <a:xfrm rot="10028571">
          <a:off x="1598557" y="1445787"/>
          <a:ext cx="172001" cy="2749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100" kern="1200"/>
        </a:p>
      </dsp:txBody>
      <dsp:txXfrm rot="10800000">
        <a:off x="1649510" y="1495041"/>
        <a:ext cx="120401" cy="164986"/>
      </dsp:txXfrm>
    </dsp:sp>
    <dsp:sp modelId="{6FCE5466-38B7-4A2B-B70E-4C623C90E344}">
      <dsp:nvSpPr>
        <dsp:cNvPr id="0" name=""/>
        <dsp:cNvSpPr/>
      </dsp:nvSpPr>
      <dsp:spPr>
        <a:xfrm>
          <a:off x="802860" y="1337511"/>
          <a:ext cx="727878" cy="727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鼠标提示</a:t>
          </a:r>
          <a:endParaRPr lang="zh-CN" altLang="en-US" sz="1200" kern="1200" dirty="0"/>
        </a:p>
      </dsp:txBody>
      <dsp:txXfrm>
        <a:off x="909455" y="1444106"/>
        <a:ext cx="514688" cy="514688"/>
      </dsp:txXfrm>
    </dsp:sp>
    <dsp:sp modelId="{7DC24932-0351-4F29-A0FF-4A628E25B9ED}">
      <dsp:nvSpPr>
        <dsp:cNvPr id="0" name=""/>
        <dsp:cNvSpPr/>
      </dsp:nvSpPr>
      <dsp:spPr>
        <a:xfrm rot="13114286">
          <a:off x="1707033" y="970519"/>
          <a:ext cx="172001" cy="2749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100" kern="1200"/>
        </a:p>
      </dsp:txBody>
      <dsp:txXfrm rot="10800000">
        <a:off x="1753004" y="1041600"/>
        <a:ext cx="120401" cy="164986"/>
      </dsp:txXfrm>
    </dsp:sp>
    <dsp:sp modelId="{03186F25-FFD3-48C4-84CC-F16F0CAD09A9}">
      <dsp:nvSpPr>
        <dsp:cNvPr id="0" name=""/>
        <dsp:cNvSpPr/>
      </dsp:nvSpPr>
      <dsp:spPr>
        <a:xfrm>
          <a:off x="1013885" y="412950"/>
          <a:ext cx="727878" cy="7278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系列</a:t>
          </a:r>
          <a:endParaRPr lang="zh-CN" altLang="en-US" sz="1200" kern="1200" dirty="0"/>
        </a:p>
      </dsp:txBody>
      <dsp:txXfrm>
        <a:off x="1120480" y="519545"/>
        <a:ext cx="514688" cy="514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CEFE2-16C8-4983-A96A-CBE4DC9725F6}" type="datetimeFigureOut">
              <a:rPr lang="zh-CN" altLang="en-US" smtClean="0"/>
              <a:t>2016/7/29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D6E12-EA1F-40B9-8747-68D6729ABF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769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err="1" smtClean="0"/>
              <a:t>smartbi</a:t>
            </a:r>
            <a:r>
              <a:rPr lang="zh-CN" altLang="en-US" dirty="0" smtClean="0"/>
              <a:t>创建的图形结构，使用扩展属性丰富</a:t>
            </a:r>
            <a:r>
              <a:rPr lang="en-US" altLang="zh-CN" dirty="0" err="1" smtClean="0"/>
              <a:t>smartbi</a:t>
            </a:r>
            <a:r>
              <a:rPr lang="zh-CN" altLang="en-US" dirty="0" smtClean="0"/>
              <a:t>图形效果，使用宏操作</a:t>
            </a:r>
            <a:r>
              <a:rPr lang="en-US" altLang="zh-CN" dirty="0" err="1" smtClean="0"/>
              <a:t>echarts</a:t>
            </a:r>
            <a:r>
              <a:rPr lang="zh-CN" altLang="en-US" dirty="0" smtClean="0"/>
              <a:t>配置项。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D6E12-EA1F-40B9-8747-68D6729ABF2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043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D6E12-EA1F-40B9-8747-68D6729ABF2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095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D6E12-EA1F-40B9-8747-68D6729ABF2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455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132138" y="2039938"/>
            <a:ext cx="6011862" cy="1025525"/>
          </a:xfrm>
          <a:prstGeom prst="rect">
            <a:avLst/>
          </a:prstGeom>
          <a:solidFill>
            <a:srgbClr val="D93424"/>
          </a:solidFill>
          <a:ln w="9525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副标题 2"/>
          <p:cNvSpPr txBox="1">
            <a:spLocks/>
          </p:cNvSpPr>
          <p:nvPr/>
        </p:nvSpPr>
        <p:spPr bwMode="auto">
          <a:xfrm>
            <a:off x="455613" y="3332881"/>
            <a:ext cx="7991475" cy="319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3000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zh-CN" altLang="en-US" smtClean="0">
                <a:solidFill>
                  <a:schemeClr val="bg2"/>
                </a:solidFill>
                <a:latin typeface="+mn-ea"/>
              </a:rPr>
              <a:t>宽容、进取、享受工作！领跑商业智能</a:t>
            </a:r>
            <a:r>
              <a:rPr lang="en-US" altLang="zh-CN" smtClean="0">
                <a:solidFill>
                  <a:schemeClr val="bg2"/>
                </a:solidFill>
                <a:latin typeface="+mn-ea"/>
              </a:rPr>
              <a:t>15</a:t>
            </a:r>
            <a:r>
              <a:rPr lang="zh-CN" altLang="en-US" smtClean="0">
                <a:solidFill>
                  <a:schemeClr val="bg2"/>
                </a:solidFill>
                <a:latin typeface="+mn-ea"/>
              </a:rPr>
              <a:t>年！</a:t>
            </a:r>
            <a:endParaRPr lang="en-US" altLang="zh-CN" dirty="0" smtClean="0">
              <a:solidFill>
                <a:schemeClr val="bg2"/>
              </a:solidFill>
              <a:latin typeface="+mn-ea"/>
            </a:endParaRPr>
          </a:p>
          <a:p>
            <a:pPr marL="0" indent="0">
              <a:buFontTx/>
              <a:buNone/>
              <a:defRPr/>
            </a:pPr>
            <a:endParaRPr lang="en-US" altLang="zh-CN" sz="1200" smtClean="0">
              <a:solidFill>
                <a:schemeClr val="bg2"/>
              </a:solidFill>
              <a:latin typeface="+mn-ea"/>
              <a:ea typeface="+mn-ea"/>
            </a:endParaRPr>
          </a:p>
          <a:p>
            <a:pPr marL="0" indent="0">
              <a:buFontTx/>
              <a:buNone/>
              <a:defRPr/>
            </a:pPr>
            <a:endParaRPr lang="en-US" altLang="zh-CN" sz="1400" dirty="0" smtClean="0">
              <a:solidFill>
                <a:schemeClr val="bg2"/>
              </a:solidFill>
              <a:latin typeface="+mn-ea"/>
              <a:ea typeface="+mn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b="0" smtClean="0">
                <a:solidFill>
                  <a:schemeClr val="bg2"/>
                </a:solidFill>
                <a:latin typeface="+mj-ea"/>
              </a:rPr>
              <a:t>公司官网：</a:t>
            </a:r>
            <a:r>
              <a:rPr lang="en-US" altLang="zh-CN" sz="1400" b="0" smtClean="0">
                <a:solidFill>
                  <a:schemeClr val="bg2"/>
                </a:solidFill>
                <a:latin typeface="+mj-ea"/>
              </a:rPr>
              <a:t>http://www.smartbi.com.cn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b="0" smtClean="0">
                <a:solidFill>
                  <a:schemeClr val="bg2"/>
                </a:solidFill>
                <a:latin typeface="+mj-ea"/>
              </a:rPr>
              <a:t>产品</a:t>
            </a:r>
            <a:r>
              <a:rPr lang="zh-CN" altLang="en-US" sz="1400" b="0" dirty="0" smtClean="0">
                <a:solidFill>
                  <a:schemeClr val="bg2"/>
                </a:solidFill>
                <a:latin typeface="+mj-ea"/>
              </a:rPr>
              <a:t>体验：</a:t>
            </a:r>
            <a:r>
              <a:rPr lang="en-US" altLang="zh-CN" sz="1400" b="0" dirty="0" smtClean="0">
                <a:solidFill>
                  <a:schemeClr val="bg2"/>
                </a:solidFill>
                <a:latin typeface="+mj-ea"/>
              </a:rPr>
              <a:t>http</a:t>
            </a:r>
            <a:r>
              <a:rPr lang="en-US" altLang="zh-CN" sz="1400" b="0" smtClean="0">
                <a:solidFill>
                  <a:schemeClr val="bg2"/>
                </a:solidFill>
                <a:latin typeface="+mj-ea"/>
              </a:rPr>
              <a:t>://demo.smartbi.com.cn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b="0" smtClean="0">
                <a:solidFill>
                  <a:schemeClr val="bg2"/>
                </a:solidFill>
                <a:latin typeface="+mj-ea"/>
              </a:rPr>
              <a:t>官方论坛</a:t>
            </a:r>
            <a:r>
              <a:rPr lang="zh-CN" altLang="zh-CN" sz="1400" b="0" smtClean="0">
                <a:solidFill>
                  <a:schemeClr val="bg2"/>
                </a:solidFill>
                <a:latin typeface="+mj-ea"/>
              </a:rPr>
              <a:t>：</a:t>
            </a:r>
            <a:r>
              <a:rPr lang="en-US" altLang="zh-CN" sz="1400" b="0" smtClean="0">
                <a:solidFill>
                  <a:schemeClr val="bg2"/>
                </a:solidFill>
                <a:latin typeface="+mj-ea"/>
              </a:rPr>
              <a:t>http://bbs.smartbi.com.cn</a:t>
            </a:r>
            <a:r>
              <a:rPr lang="en-US" altLang="zh-CN" sz="1400" b="0" baseline="0" smtClean="0">
                <a:solidFill>
                  <a:schemeClr val="bg2"/>
                </a:solidFill>
                <a:latin typeface="+mj-ea"/>
              </a:rPr>
              <a:t> </a:t>
            </a:r>
            <a:r>
              <a:rPr lang="en-US" altLang="zh-CN" sz="1400" b="0" smtClean="0">
                <a:solidFill>
                  <a:schemeClr val="bg2"/>
                </a:solidFill>
                <a:latin typeface="+mj-ea"/>
              </a:rPr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b="0" smtClean="0">
                <a:solidFill>
                  <a:schemeClr val="bg2"/>
                </a:solidFill>
                <a:latin typeface="+mj-ea"/>
              </a:rPr>
              <a:t>产品咨询：</a:t>
            </a:r>
            <a:r>
              <a:rPr lang="en-US" altLang="zh-CN" sz="1400" b="0" u="none" smtClean="0">
                <a:solidFill>
                  <a:schemeClr val="bg2"/>
                </a:solidFill>
                <a:latin typeface="+mj-ea"/>
              </a:rPr>
              <a:t>QQ800082172</a:t>
            </a:r>
            <a:endParaRPr lang="en-US" altLang="zh-CN" sz="1400" b="0" u="none" dirty="0" smtClean="0">
              <a:solidFill>
                <a:schemeClr val="bg2"/>
              </a:solidFill>
              <a:latin typeface="+mj-ea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b="0" u="none" dirty="0" smtClean="0">
                <a:solidFill>
                  <a:schemeClr val="bg2"/>
                </a:solidFill>
                <a:latin typeface="+mj-ea"/>
              </a:rPr>
              <a:t>在线文档：</a:t>
            </a:r>
            <a:r>
              <a:rPr lang="en-US" altLang="zh-CN" sz="1400" b="0" u="none" dirty="0" smtClean="0">
                <a:solidFill>
                  <a:schemeClr val="bg2"/>
                </a:solidFill>
                <a:latin typeface="+mj-ea"/>
              </a:rPr>
              <a:t>http://wiki.smartbi.com.cn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400" b="0" u="none" dirty="0" smtClean="0">
                <a:solidFill>
                  <a:schemeClr val="bg2"/>
                </a:solidFill>
                <a:latin typeface="+mj-ea"/>
              </a:rPr>
              <a:t>移动应用：</a:t>
            </a:r>
            <a:r>
              <a:rPr lang="en-US" altLang="zh-CN" sz="1400" b="0" u="none" dirty="0" smtClean="0">
                <a:solidFill>
                  <a:schemeClr val="bg2"/>
                </a:solidFill>
                <a:latin typeface="+mj-ea"/>
              </a:rPr>
              <a:t>http</a:t>
            </a:r>
            <a:r>
              <a:rPr lang="en-US" altLang="zh-CN" sz="1400" b="0" u="none" smtClean="0">
                <a:solidFill>
                  <a:schemeClr val="bg2"/>
                </a:solidFill>
                <a:latin typeface="+mj-ea"/>
              </a:rPr>
              <a:t>://app.smartbi.com.cn</a:t>
            </a:r>
            <a:endParaRPr lang="zh-CN" altLang="zh-CN" sz="1400" b="0" u="none" dirty="0">
              <a:solidFill>
                <a:schemeClr val="bg2"/>
              </a:solidFill>
              <a:latin typeface="+mj-ea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539750" y="2039938"/>
            <a:ext cx="2592388" cy="0"/>
          </a:xfrm>
          <a:prstGeom prst="line">
            <a:avLst/>
          </a:prstGeom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39750" y="3065463"/>
            <a:ext cx="2592388" cy="0"/>
          </a:xfrm>
          <a:prstGeom prst="line">
            <a:avLst/>
          </a:prstGeom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56122"/>
            <a:ext cx="18002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335" y="4461667"/>
            <a:ext cx="1989137" cy="198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882187" y="1896268"/>
            <a:ext cx="6511763" cy="1312863"/>
          </a:xfrm>
        </p:spPr>
        <p:txBody>
          <a:bodyPr/>
          <a:lstStyle>
            <a:lvl1pPr algn="ctr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6" y="2258499"/>
            <a:ext cx="2545610" cy="58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16"/>
          <p:cNvSpPr>
            <a:spLocks noChangeArrowheads="1"/>
          </p:cNvSpPr>
          <p:nvPr/>
        </p:nvSpPr>
        <p:spPr bwMode="auto">
          <a:xfrm>
            <a:off x="6880473" y="6381328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公众号：</a:t>
            </a:r>
            <a:r>
              <a:rPr lang="en-US" altLang="zh-CN" sz="1200" b="1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Smartbi</a:t>
            </a:r>
          </a:p>
        </p:txBody>
      </p:sp>
      <p:sp>
        <p:nvSpPr>
          <p:cNvPr id="9" name="矩形 16"/>
          <p:cNvSpPr>
            <a:spLocks noChangeArrowheads="1"/>
          </p:cNvSpPr>
          <p:nvPr/>
        </p:nvSpPr>
        <p:spPr bwMode="auto">
          <a:xfrm>
            <a:off x="5004048" y="6381328"/>
            <a:ext cx="17494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200" b="1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b="1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APP</a:t>
            </a:r>
            <a:r>
              <a:rPr lang="zh-CN" altLang="en-US" sz="1200" b="1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官方下载</a:t>
            </a:r>
            <a:endParaRPr lang="en-US" altLang="zh-CN" sz="1200" b="1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112429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85113" y="6381750"/>
            <a:ext cx="806450" cy="287338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17951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bg2"/>
                </a:solidFill>
              </a:rPr>
              <a:t>领跑商业智能</a:t>
            </a:r>
            <a:r>
              <a:rPr lang="en-US" altLang="zh-CN" smtClean="0">
                <a:solidFill>
                  <a:schemeClr val="bg2"/>
                </a:solidFill>
              </a:rPr>
              <a:t>15</a:t>
            </a:r>
            <a:r>
              <a:rPr lang="zh-CN" altLang="en-US" smtClean="0">
                <a:solidFill>
                  <a:schemeClr val="bg2"/>
                </a:solidFill>
              </a:rPr>
              <a:t>年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18368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549276"/>
            <a:ext cx="2057400" cy="54006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019800" cy="54006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85113" y="6381750"/>
            <a:ext cx="806450" cy="287338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17951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bg2"/>
                </a:solidFill>
              </a:rPr>
              <a:t>领跑商业智能</a:t>
            </a:r>
            <a:r>
              <a:rPr lang="en-US" altLang="zh-CN" smtClean="0">
                <a:solidFill>
                  <a:schemeClr val="bg2"/>
                </a:solidFill>
              </a:rPr>
              <a:t>15</a:t>
            </a:r>
            <a:r>
              <a:rPr lang="zh-CN" altLang="en-US" smtClean="0">
                <a:solidFill>
                  <a:schemeClr val="bg2"/>
                </a:solidFill>
              </a:rPr>
              <a:t>年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0233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标题占位符 87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432048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17951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bg2"/>
                </a:solidFill>
              </a:rPr>
              <a:t>领跑商业智能</a:t>
            </a:r>
            <a:r>
              <a:rPr lang="en-US" altLang="zh-CN" smtClean="0">
                <a:solidFill>
                  <a:schemeClr val="bg2"/>
                </a:solidFill>
              </a:rPr>
              <a:t>15</a:t>
            </a:r>
            <a:r>
              <a:rPr lang="zh-CN" altLang="en-US" smtClean="0">
                <a:solidFill>
                  <a:schemeClr val="bg2"/>
                </a:solidFill>
              </a:rPr>
              <a:t>年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80672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401370F-0222-4CF7-B8A4-53FBCC93B968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885113" y="6381750"/>
            <a:ext cx="806450" cy="287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43ADBE6-3837-4C3F-A0D9-F4D851DBD51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044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7956550" y="6381750"/>
            <a:ext cx="735013" cy="287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17951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bg2"/>
                </a:solidFill>
              </a:rPr>
              <a:t>领跑商业智能</a:t>
            </a:r>
            <a:r>
              <a:rPr lang="en-US" altLang="zh-CN" smtClean="0">
                <a:solidFill>
                  <a:schemeClr val="bg2"/>
                </a:solidFill>
              </a:rPr>
              <a:t>15</a:t>
            </a:r>
            <a:r>
              <a:rPr lang="zh-CN" altLang="en-US" smtClean="0">
                <a:solidFill>
                  <a:schemeClr val="bg2"/>
                </a:solidFill>
              </a:rPr>
              <a:t>年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09548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85113" y="6381750"/>
            <a:ext cx="806450" cy="287338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604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465167"/>
          </a:xfrm>
        </p:spPr>
        <p:txBody>
          <a:bodyPr/>
          <a:lstStyle>
            <a:lvl1pPr>
              <a:defRPr sz="2800">
                <a:solidFill>
                  <a:schemeClr val="bg2"/>
                </a:solidFill>
              </a:defRPr>
            </a:lvl1pPr>
            <a:lvl2pPr>
              <a:defRPr sz="24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800">
                <a:solidFill>
                  <a:schemeClr val="bg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465167"/>
          </a:xfrm>
        </p:spPr>
        <p:txBody>
          <a:bodyPr/>
          <a:lstStyle>
            <a:lvl1pPr>
              <a:defRPr sz="2800">
                <a:solidFill>
                  <a:schemeClr val="bg2"/>
                </a:solidFill>
              </a:defRPr>
            </a:lvl1pPr>
            <a:lvl2pPr>
              <a:defRPr sz="2400">
                <a:solidFill>
                  <a:schemeClr val="bg2"/>
                </a:solidFill>
              </a:defRPr>
            </a:lvl2pPr>
            <a:lvl3pPr>
              <a:defRPr sz="2000">
                <a:solidFill>
                  <a:schemeClr val="bg2"/>
                </a:solidFill>
              </a:defRPr>
            </a:lvl3pPr>
            <a:lvl4pPr>
              <a:defRPr sz="1800">
                <a:solidFill>
                  <a:schemeClr val="bg2"/>
                </a:solidFill>
              </a:defRPr>
            </a:lvl4pPr>
            <a:lvl5pPr>
              <a:defRPr sz="1800">
                <a:solidFill>
                  <a:schemeClr val="bg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85113" y="6381750"/>
            <a:ext cx="806450" cy="287338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7951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bg2"/>
                </a:solidFill>
              </a:rPr>
              <a:t>领跑商业智能</a:t>
            </a:r>
            <a:r>
              <a:rPr lang="en-US" altLang="zh-CN" smtClean="0">
                <a:solidFill>
                  <a:schemeClr val="bg2"/>
                </a:solidFill>
              </a:rPr>
              <a:t>15</a:t>
            </a:r>
            <a:r>
              <a:rPr lang="zh-CN" altLang="en-US" smtClean="0">
                <a:solidFill>
                  <a:schemeClr val="bg2"/>
                </a:solidFill>
              </a:rPr>
              <a:t>年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87826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85113" y="6381750"/>
            <a:ext cx="806450" cy="287338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17951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bg2"/>
                </a:solidFill>
              </a:rPr>
              <a:t>领跑商业智能</a:t>
            </a:r>
            <a:r>
              <a:rPr lang="en-US" altLang="zh-CN" smtClean="0">
                <a:solidFill>
                  <a:schemeClr val="bg2"/>
                </a:solidFill>
              </a:rPr>
              <a:t>15</a:t>
            </a:r>
            <a:r>
              <a:rPr lang="zh-CN" altLang="en-US" smtClean="0">
                <a:solidFill>
                  <a:schemeClr val="bg2"/>
                </a:solidFill>
              </a:rPr>
              <a:t>年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9786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85113" y="6381750"/>
            <a:ext cx="806450" cy="287338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17951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bg2"/>
                </a:solidFill>
              </a:rPr>
              <a:t>领跑商业智能</a:t>
            </a:r>
            <a:r>
              <a:rPr lang="en-US" altLang="zh-CN" smtClean="0">
                <a:solidFill>
                  <a:schemeClr val="bg2"/>
                </a:solidFill>
              </a:rPr>
              <a:t>15</a:t>
            </a:r>
            <a:r>
              <a:rPr lang="zh-CN" altLang="en-US" smtClean="0">
                <a:solidFill>
                  <a:schemeClr val="bg2"/>
                </a:solidFill>
              </a:rPr>
              <a:t>年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8766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思迈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1296533" y="4861615"/>
            <a:ext cx="720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0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效益，因管理而</a:t>
            </a:r>
            <a:r>
              <a:rPr lang="zh-CN" altLang="en-US" sz="2000" b="1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改变！ </a:t>
            </a:r>
            <a:endParaRPr lang="en-US" altLang="zh-CN" sz="2000" b="1" dirty="0" smtClean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zh-CN" sz="20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                              </a:t>
            </a:r>
            <a:r>
              <a:rPr lang="zh-CN" altLang="en-US" sz="20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管理，因我们</a:t>
            </a:r>
            <a:r>
              <a:rPr lang="en-US" altLang="zh-CN" sz="20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b="1" dirty="0" err="1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Smartbi</a:t>
            </a:r>
            <a:r>
              <a:rPr lang="en-US" altLang="zh-CN" sz="20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000" b="1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而改变！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852" y="942736"/>
            <a:ext cx="4291012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02" y="6353175"/>
            <a:ext cx="22288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62907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85113" y="6381750"/>
            <a:ext cx="806450" cy="287338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79512" y="63813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bg2"/>
                </a:solidFill>
              </a:rPr>
              <a:t>领跑商业智能</a:t>
            </a:r>
            <a:r>
              <a:rPr lang="en-US" altLang="zh-CN" smtClean="0">
                <a:solidFill>
                  <a:schemeClr val="bg2"/>
                </a:solidFill>
              </a:rPr>
              <a:t>15</a:t>
            </a:r>
            <a:r>
              <a:rPr lang="zh-CN" altLang="en-US" smtClean="0">
                <a:solidFill>
                  <a:schemeClr val="bg2"/>
                </a:solidFill>
              </a:rPr>
              <a:t>年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4535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7885113" y="6309742"/>
            <a:ext cx="806450" cy="287338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28042"/>
            <a:ext cx="1835696" cy="42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79512" y="63093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solidFill>
                  <a:schemeClr val="bg2"/>
                </a:solidFill>
              </a:rPr>
              <a:t>领跑商业智能</a:t>
            </a:r>
            <a:r>
              <a:rPr lang="en-US" altLang="zh-CN" smtClean="0">
                <a:solidFill>
                  <a:schemeClr val="bg2"/>
                </a:solidFill>
              </a:rPr>
              <a:t>15</a:t>
            </a:r>
            <a:r>
              <a:rPr lang="zh-CN" altLang="en-US" smtClean="0">
                <a:solidFill>
                  <a:schemeClr val="bg2"/>
                </a:solidFill>
              </a:rPr>
              <a:t>年</a:t>
            </a:r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59886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33375"/>
            <a:ext cx="82296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cut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 b="1">
          <a:solidFill>
            <a:srgbClr val="D9342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 b="1">
          <a:solidFill>
            <a:srgbClr val="D93424"/>
          </a:solidFill>
          <a:latin typeface="Verdana" pitchFamily="34" charset="0"/>
          <a:ea typeface="微软雅黑" pitchFamily="34" charset="-122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 b="1">
          <a:solidFill>
            <a:srgbClr val="D93424"/>
          </a:solidFill>
          <a:latin typeface="Verdana" pitchFamily="34" charset="0"/>
          <a:ea typeface="微软雅黑" pitchFamily="34" charset="-122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 b="1">
          <a:solidFill>
            <a:srgbClr val="D93424"/>
          </a:solidFill>
          <a:latin typeface="Verdana" pitchFamily="34" charset="0"/>
          <a:ea typeface="微软雅黑" pitchFamily="34" charset="-122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 b="1">
          <a:solidFill>
            <a:srgbClr val="D93424"/>
          </a:solidFill>
          <a:latin typeface="Verdana" pitchFamily="34" charset="0"/>
          <a:ea typeface="微软雅黑" pitchFamily="34" charset="-122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 b="1">
          <a:solidFill>
            <a:srgbClr val="CC0000"/>
          </a:solidFill>
          <a:latin typeface="Arial" pitchFamily="34" charset="0"/>
          <a:ea typeface="黑体" pitchFamily="49" charset="-122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 b="1">
          <a:solidFill>
            <a:srgbClr val="CC0000"/>
          </a:solidFill>
          <a:latin typeface="Arial" pitchFamily="34" charset="0"/>
          <a:ea typeface="黑体" pitchFamily="49" charset="-122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 b="1">
          <a:solidFill>
            <a:srgbClr val="CC0000"/>
          </a:solidFill>
          <a:latin typeface="Arial" pitchFamily="34" charset="0"/>
          <a:ea typeface="黑体" pitchFamily="49" charset="-122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000" b="1">
          <a:solidFill>
            <a:srgbClr val="CC0000"/>
          </a:solidFill>
          <a:latin typeface="Arial" pitchFamily="34" charset="0"/>
          <a:ea typeface="黑体" pitchFamily="49" charset="-122"/>
        </a:defRPr>
      </a:lvl9pPr>
    </p:titleStyle>
    <p:bodyStyle>
      <a:lvl1pPr marL="342900" indent="-34290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SzPct val="75000"/>
        <a:buFont typeface="Wingdings" pitchFamily="2" charset="2"/>
        <a:buChar char="n"/>
        <a:defRPr sz="26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30000"/>
        </a:spcBef>
        <a:spcAft>
          <a:spcPct val="30000"/>
        </a:spcAft>
        <a:buClr>
          <a:schemeClr val="accent2"/>
        </a:buClr>
        <a:buSzPct val="80000"/>
        <a:buFont typeface="Wingdings" pitchFamily="2" charset="2"/>
        <a:buChar char="¨"/>
        <a:defRPr sz="2400">
          <a:solidFill>
            <a:schemeClr val="bg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SzPct val="65000"/>
        <a:buFont typeface="Wingdings" pitchFamily="2" charset="2"/>
        <a:buChar char="n"/>
        <a:defRPr sz="2000">
          <a:solidFill>
            <a:schemeClr val="bg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30000"/>
        </a:spcBef>
        <a:spcAft>
          <a:spcPct val="30000"/>
        </a:spcAft>
        <a:buClr>
          <a:schemeClr val="accent2"/>
        </a:buClr>
        <a:buSzPct val="70000"/>
        <a:buFont typeface="Wingdings" pitchFamily="2" charset="2"/>
        <a:buChar char="¨"/>
        <a:defRPr>
          <a:solidFill>
            <a:schemeClr val="bg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bg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30000"/>
        </a:spcBef>
        <a:spcAft>
          <a:spcPct val="3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 smtClean="0"/>
              <a:t>Smartbi</a:t>
            </a:r>
            <a:r>
              <a:rPr lang="en-US" altLang="zh-CN" dirty="0" smtClean="0"/>
              <a:t> </a:t>
            </a:r>
            <a:r>
              <a:rPr lang="en-US" dirty="0" err="1" smtClean="0"/>
              <a:t>E</a:t>
            </a:r>
            <a:r>
              <a:rPr lang="en-US" altLang="zh-CN" dirty="0" err="1" smtClean="0"/>
              <a:t>charts</a:t>
            </a:r>
            <a:r>
              <a:rPr lang="zh-CN" altLang="en-US" dirty="0" smtClean="0"/>
              <a:t>图形使用基础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32784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zh-CN" altLang="en-US" sz="2400" b="0" dirty="0" smtClean="0"/>
              <a:t>这是什么？</a:t>
            </a:r>
            <a:endParaRPr lang="en-US" altLang="zh-CN" sz="2400" b="0" dirty="0" smtClean="0"/>
          </a:p>
          <a:p>
            <a:pPr marL="0" indent="0">
              <a:buNone/>
            </a:pPr>
            <a:r>
              <a:rPr lang="en-US" altLang="zh-CN" sz="1400" b="0" dirty="0"/>
              <a:t>['</a:t>
            </a:r>
            <a:r>
              <a:rPr lang="zh-CN" altLang="en-US" sz="1400" b="0" dirty="0"/>
              <a:t>直接访问</a:t>
            </a:r>
            <a:r>
              <a:rPr lang="en-US" altLang="zh-CN" sz="1400" b="0" dirty="0"/>
              <a:t>','</a:t>
            </a:r>
            <a:r>
              <a:rPr lang="zh-CN" altLang="en-US" sz="1400" b="0" dirty="0"/>
              <a:t>邮件营销</a:t>
            </a:r>
            <a:r>
              <a:rPr lang="en-US" altLang="zh-CN" sz="1400" b="0" dirty="0"/>
              <a:t>','</a:t>
            </a:r>
            <a:r>
              <a:rPr lang="zh-CN" altLang="en-US" sz="1400" b="0" dirty="0"/>
              <a:t>联盟广告</a:t>
            </a:r>
            <a:r>
              <a:rPr lang="en-US" altLang="zh-CN" sz="1400" b="0" dirty="0"/>
              <a:t>','</a:t>
            </a:r>
            <a:r>
              <a:rPr lang="zh-CN" altLang="en-US" sz="1400" b="0" dirty="0"/>
              <a:t>视频广告</a:t>
            </a:r>
            <a:r>
              <a:rPr lang="en-US" altLang="zh-CN" sz="1400" b="0" dirty="0"/>
              <a:t>','</a:t>
            </a:r>
            <a:r>
              <a:rPr lang="zh-CN" altLang="en-US" sz="1400" b="0" dirty="0"/>
              <a:t>搜索引擎</a:t>
            </a:r>
            <a:r>
              <a:rPr lang="en-US" altLang="zh-CN" sz="1400" b="0" dirty="0" smtClean="0"/>
              <a:t>']</a:t>
            </a:r>
          </a:p>
          <a:p>
            <a:pPr>
              <a:buFont typeface="Wingdings" pitchFamily="2" charset="2"/>
              <a:buChar char="Ø"/>
            </a:pPr>
            <a:r>
              <a:rPr lang="zh-CN" altLang="en-US" sz="2400" b="0" dirty="0"/>
              <a:t>这又是什么？</a:t>
            </a:r>
            <a:endParaRPr lang="en-US" altLang="zh-CN" sz="2400" b="0" dirty="0"/>
          </a:p>
          <a:p>
            <a:pPr marL="0" indent="0">
              <a:buNone/>
            </a:pPr>
            <a:r>
              <a:rPr lang="en-US" altLang="zh-CN" sz="1400" b="0" dirty="0"/>
              <a:t>{value:335, name:'</a:t>
            </a:r>
            <a:r>
              <a:rPr lang="zh-CN" altLang="en-US" sz="1400" b="0" dirty="0"/>
              <a:t>直接访问</a:t>
            </a:r>
            <a:r>
              <a:rPr lang="en-US" altLang="zh-CN" sz="1400" b="0" dirty="0" smtClean="0"/>
              <a:t>'}</a:t>
            </a:r>
          </a:p>
          <a:p>
            <a:pPr>
              <a:buFont typeface="Wingdings" pitchFamily="2" charset="2"/>
              <a:buChar char="Ø"/>
            </a:pPr>
            <a:r>
              <a:rPr lang="zh-CN" altLang="en-US" sz="2400" b="0" dirty="0"/>
              <a:t>这个呢？</a:t>
            </a:r>
            <a:endParaRPr lang="en-US" altLang="zh-CN" sz="2400" b="0" dirty="0"/>
          </a:p>
          <a:p>
            <a:pPr marL="0" indent="0">
              <a:buNone/>
            </a:pPr>
            <a:r>
              <a:rPr lang="en-US" altLang="zh-CN" sz="1400" b="0" dirty="0" smtClean="0"/>
              <a:t>[{</a:t>
            </a:r>
            <a:r>
              <a:rPr lang="en-US" altLang="zh-CN" sz="1400" b="0" dirty="0"/>
              <a:t>value:335, name:'</a:t>
            </a:r>
            <a:r>
              <a:rPr lang="zh-CN" altLang="en-US" sz="1400" b="0" dirty="0"/>
              <a:t>直接访问</a:t>
            </a:r>
            <a:r>
              <a:rPr lang="en-US" altLang="zh-CN" sz="1400" b="0" dirty="0"/>
              <a:t>'},                </a:t>
            </a:r>
            <a:endParaRPr lang="en-US" altLang="zh-CN" sz="1400" b="0" dirty="0" smtClean="0"/>
          </a:p>
          <a:p>
            <a:pPr marL="0" indent="0">
              <a:buNone/>
            </a:pPr>
            <a:r>
              <a:rPr lang="en-US" altLang="zh-CN" sz="1400" b="0" dirty="0"/>
              <a:t> </a:t>
            </a:r>
            <a:r>
              <a:rPr lang="en-US" altLang="zh-CN" sz="1400" b="0" dirty="0" smtClean="0"/>
              <a:t>{</a:t>
            </a:r>
            <a:r>
              <a:rPr lang="en-US" altLang="zh-CN" sz="1400" b="0" dirty="0"/>
              <a:t>value:310, name:'</a:t>
            </a:r>
            <a:r>
              <a:rPr lang="zh-CN" altLang="en-US" sz="1400" b="0" dirty="0"/>
              <a:t>邮件营销</a:t>
            </a:r>
            <a:r>
              <a:rPr lang="en-US" altLang="zh-CN" sz="1400" b="0" dirty="0"/>
              <a:t>'},                </a:t>
            </a:r>
            <a:endParaRPr lang="en-US" altLang="zh-CN" sz="1400" b="0" dirty="0" smtClean="0"/>
          </a:p>
          <a:p>
            <a:pPr marL="0" indent="0">
              <a:buNone/>
            </a:pPr>
            <a:r>
              <a:rPr lang="en-US" altLang="zh-CN" sz="1400" b="0" dirty="0"/>
              <a:t> </a:t>
            </a:r>
            <a:r>
              <a:rPr lang="en-US" altLang="zh-CN" sz="1400" b="0" dirty="0" smtClean="0"/>
              <a:t>{</a:t>
            </a:r>
            <a:r>
              <a:rPr lang="en-US" altLang="zh-CN" sz="1400" b="0" dirty="0"/>
              <a:t>value:234, name:'</a:t>
            </a:r>
            <a:r>
              <a:rPr lang="zh-CN" altLang="en-US" sz="1400" b="0" dirty="0"/>
              <a:t>联盟广告</a:t>
            </a:r>
            <a:r>
              <a:rPr lang="en-US" altLang="zh-CN" sz="1400" b="0" dirty="0"/>
              <a:t>'},                </a:t>
            </a:r>
            <a:endParaRPr lang="en-US" altLang="zh-CN" sz="1400" b="0" dirty="0" smtClean="0"/>
          </a:p>
          <a:p>
            <a:pPr marL="0" indent="0">
              <a:buNone/>
            </a:pPr>
            <a:r>
              <a:rPr lang="en-US" altLang="zh-CN" sz="1400" b="0" dirty="0"/>
              <a:t> </a:t>
            </a:r>
            <a:r>
              <a:rPr lang="en-US" altLang="zh-CN" sz="1400" b="0" dirty="0" smtClean="0"/>
              <a:t>{</a:t>
            </a:r>
            <a:r>
              <a:rPr lang="en-US" altLang="zh-CN" sz="1400" b="0" dirty="0"/>
              <a:t>value:135, name:'</a:t>
            </a:r>
            <a:r>
              <a:rPr lang="zh-CN" altLang="en-US" sz="1400" b="0" dirty="0"/>
              <a:t>视频广告</a:t>
            </a:r>
            <a:r>
              <a:rPr lang="en-US" altLang="zh-CN" sz="1400" b="0" dirty="0"/>
              <a:t>'},                </a:t>
            </a:r>
            <a:endParaRPr lang="en-US" altLang="zh-CN" sz="1400" b="0" dirty="0" smtClean="0"/>
          </a:p>
          <a:p>
            <a:pPr marL="0" indent="0">
              <a:buNone/>
            </a:pPr>
            <a:r>
              <a:rPr lang="en-US" altLang="zh-CN" sz="1400" b="0" dirty="0"/>
              <a:t> </a:t>
            </a:r>
            <a:r>
              <a:rPr lang="en-US" altLang="zh-CN" sz="1400" b="0" dirty="0" smtClean="0"/>
              <a:t>{</a:t>
            </a:r>
            <a:r>
              <a:rPr lang="en-US" altLang="zh-CN" sz="1400" b="0" dirty="0"/>
              <a:t>value:1548, name:'</a:t>
            </a:r>
            <a:r>
              <a:rPr lang="zh-CN" altLang="en-US" sz="1400" b="0" dirty="0"/>
              <a:t>搜索引擎</a:t>
            </a:r>
            <a:r>
              <a:rPr lang="en-US" altLang="zh-CN" sz="1400" b="0" dirty="0" smtClean="0"/>
              <a:t>'}]</a:t>
            </a:r>
            <a:endParaRPr lang="en-US" altLang="zh-CN" sz="1400" b="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使用扩展属性的前提条件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299706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数组为使用 </a:t>
            </a:r>
            <a:r>
              <a:rPr lang="en-US" altLang="zh-CN" sz="20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[ ] 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括号包围起来的数据集合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0" dirty="0"/>
              <a:t>2.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数据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由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英文逗号</a:t>
            </a:r>
            <a:r>
              <a:rPr lang="en-US" altLang="zh-CN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en-US" altLang="zh-CN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分隔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数组中的数据可以为：</a:t>
            </a:r>
            <a:r>
              <a:rPr lang="zh-CN" altLang="en-US" sz="20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数字、字符串、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逻辑值（</a:t>
            </a:r>
            <a:r>
              <a:rPr lang="en-US" altLang="zh-CN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true/false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）、</a:t>
            </a:r>
            <a:r>
              <a:rPr lang="zh-CN" altLang="en-US" sz="20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数组（此时为二维数组）、对象、</a:t>
            </a:r>
            <a:r>
              <a:rPr lang="en-US" altLang="zh-CN" sz="20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null</a:t>
            </a:r>
          </a:p>
          <a:p>
            <a:pPr>
              <a:lnSpc>
                <a:spcPct val="150000"/>
              </a:lnSpc>
            </a:pP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示例：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b="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字符串：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["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25%", "100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%"]        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数字：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[1,2,3]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逻辑值：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[true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false]                 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数组：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[[1,2],[3,4]]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  对象：</a:t>
            </a:r>
            <a:r>
              <a:rPr lang="en-US" altLang="zh-CN" sz="1400" b="0" dirty="0"/>
              <a:t>[{value:335, name:'</a:t>
            </a:r>
            <a:r>
              <a:rPr lang="zh-CN" altLang="en-US" sz="1400" b="0" dirty="0"/>
              <a:t>直接访问</a:t>
            </a:r>
            <a:r>
              <a:rPr lang="en-US" altLang="zh-CN" sz="1400" b="0" dirty="0" smtClean="0"/>
              <a:t>'},{</a:t>
            </a:r>
            <a:r>
              <a:rPr lang="en-US" altLang="zh-CN" sz="1400" b="0" dirty="0" err="1" smtClean="0"/>
              <a:t>value:null</a:t>
            </a:r>
            <a:r>
              <a:rPr lang="en-US" altLang="zh-CN" sz="1400" b="0" dirty="0" smtClean="0"/>
              <a:t>, </a:t>
            </a:r>
            <a:r>
              <a:rPr lang="en-US" altLang="zh-CN" sz="1400" b="0" dirty="0"/>
              <a:t>name:'</a:t>
            </a:r>
            <a:r>
              <a:rPr lang="zh-CN" altLang="en-US" sz="1400" b="0" dirty="0"/>
              <a:t>邮件营销</a:t>
            </a:r>
            <a:r>
              <a:rPr lang="en-US" altLang="zh-CN" sz="1400" b="0" dirty="0" smtClean="0"/>
              <a:t>'}]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   </a:t>
            </a:r>
            <a:endParaRPr lang="en-US" altLang="zh-CN" sz="14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使用扩展前提条件一：数组？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397244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196974"/>
            <a:ext cx="8229600" cy="5184353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数据为“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名称</a:t>
            </a:r>
            <a:r>
              <a:rPr lang="en-US" altLang="zh-CN" sz="20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值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也就是</a:t>
            </a:r>
            <a:r>
              <a:rPr lang="en-US" altLang="zh-CN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key/value 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对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的形式：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None/>
            </a:pP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"</a:t>
            </a:r>
            <a:r>
              <a:rPr lang="en-US" altLang="zh-CN" sz="1400" b="0" dirty="0" err="1">
                <a:latin typeface="微软雅黑" pitchFamily="34" charset="-122"/>
                <a:ea typeface="微软雅黑" pitchFamily="34" charset="-122"/>
              </a:rPr>
              <a:t>roseType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":"radius“</a:t>
            </a:r>
          </a:p>
          <a:p>
            <a:pPr marL="0" indent="0">
              <a:buNone/>
            </a:pP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其中，值可以为：</a:t>
            </a:r>
            <a:r>
              <a:rPr lang="zh-CN" altLang="en-US" sz="14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数字、字符串、逻辑值、数组、对象、</a:t>
            </a:r>
            <a:r>
              <a:rPr lang="en-US" altLang="zh-CN" sz="14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null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)</a:t>
            </a:r>
          </a:p>
          <a:p>
            <a:pPr marL="0" indent="0">
              <a:buNone/>
            </a:pP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数据之间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由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英文逗号</a:t>
            </a:r>
            <a:r>
              <a:rPr lang="en-US" altLang="zh-CN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(,)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分隔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None/>
            </a:pPr>
            <a:r>
              <a:rPr lang="en-US" altLang="zh-CN" sz="1600" b="0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600" b="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"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roseType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": "radius", "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selectedMode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": "single"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None/>
            </a:pP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en-US" altLang="zh-CN" sz="2000" b="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使用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花括号（</a:t>
            </a:r>
            <a:r>
              <a:rPr lang="en-US" altLang="zh-CN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{}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括起来就组成了</a:t>
            </a:r>
            <a:r>
              <a:rPr lang="en-US" altLang="zh-CN" sz="2000" b="0" dirty="0" smtClean="0">
                <a:latin typeface="微软雅黑" pitchFamily="34" charset="-122"/>
                <a:ea typeface="微软雅黑" pitchFamily="34" charset="-122"/>
              </a:rPr>
              <a:t>json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对象：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None/>
            </a:pP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b="0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var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json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 = {"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roseType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": "radius", "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selectedMode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": "single"}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None/>
            </a:pP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en-US" altLang="zh-CN" sz="2000" b="0" dirty="0" smtClean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使用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英文方括号（</a:t>
            </a:r>
            <a:r>
              <a:rPr lang="en-US" altLang="zh-CN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[]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括起来的</a:t>
            </a:r>
            <a:r>
              <a:rPr lang="en-US" altLang="zh-CN" sz="2000" b="0" dirty="0" smtClean="0">
                <a:latin typeface="微软雅黑" pitchFamily="34" charset="-122"/>
                <a:ea typeface="微软雅黑" pitchFamily="34" charset="-122"/>
              </a:rPr>
              <a:t>json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对象就是</a:t>
            </a:r>
            <a:r>
              <a:rPr lang="en-US" altLang="zh-CN" sz="2000" b="0" dirty="0" smtClean="0">
                <a:latin typeface="微软雅黑" pitchFamily="34" charset="-122"/>
                <a:ea typeface="微软雅黑" pitchFamily="34" charset="-122"/>
              </a:rPr>
              <a:t>JSON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数组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None/>
            </a:pPr>
            <a:r>
              <a:rPr lang="en-US" altLang="zh-CN" sz="1600" b="0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var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jsonArray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= [</a:t>
            </a:r>
          </a:p>
          <a:p>
            <a:pPr marL="0" indent="0">
              <a:buNone/>
            </a:pP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	{"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roseType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": "radius", "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selectedMode</a:t>
            </a: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": "single"}</a:t>
            </a:r>
          </a:p>
          <a:p>
            <a:pPr marL="0" indent="0">
              <a:buNone/>
            </a:pPr>
            <a:r>
              <a:rPr lang="en-US" altLang="zh-CN" sz="1400" b="0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1400" b="0" dirty="0" smtClean="0">
                <a:latin typeface="微软雅黑" pitchFamily="34" charset="-122"/>
                <a:ea typeface="微软雅黑" pitchFamily="34" charset="-122"/>
              </a:rPr>
              <a:t>]</a:t>
            </a:r>
            <a:endParaRPr lang="zh-CN" altLang="en-US" sz="1400" b="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使用扩展前提条件一</a:t>
            </a:r>
            <a:r>
              <a:rPr lang="zh-CN" altLang="en-US" dirty="0" smtClean="0"/>
              <a:t>：</a:t>
            </a:r>
            <a:r>
              <a:rPr lang="en-US" altLang="zh-CN" dirty="0"/>
              <a:t>json</a:t>
            </a:r>
            <a:r>
              <a:rPr lang="zh-CN" altLang="en-US" dirty="0" smtClean="0"/>
              <a:t>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050312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165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第一步，在</a:t>
            </a:r>
            <a:r>
              <a:rPr lang="en-US" altLang="zh-CN" sz="2000" b="0" dirty="0" err="1">
                <a:latin typeface="微软雅黑" pitchFamily="34" charset="-122"/>
                <a:ea typeface="微软雅黑" pitchFamily="34" charset="-122"/>
              </a:rPr>
              <a:t>echarts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实例页面中找到</a:t>
            </a:r>
            <a:r>
              <a:rPr lang="zh-CN" altLang="en-US" sz="20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类似效果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的图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第二步，去掉多余的属性，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找关键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属性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第三步，查看属性相对</a:t>
            </a: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option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的位置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第四步，将属性复制到</a:t>
            </a:r>
            <a:r>
              <a:rPr lang="en-US" altLang="zh-CN" sz="2000" b="0" dirty="0" err="1">
                <a:latin typeface="微软雅黑" pitchFamily="34" charset="-122"/>
                <a:ea typeface="微软雅黑" pitchFamily="34" charset="-122"/>
              </a:rPr>
              <a:t>smartbi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中查看效果。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000" b="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92163"/>
          </a:xfrm>
        </p:spPr>
        <p:txBody>
          <a:bodyPr/>
          <a:lstStyle/>
          <a:p>
            <a:r>
              <a:rPr lang="zh-CN" altLang="en-US" dirty="0" smtClean="0"/>
              <a:t>使用技巧一：在</a:t>
            </a:r>
            <a:r>
              <a:rPr lang="en-US" altLang="zh-CN" dirty="0" err="1" smtClean="0"/>
              <a:t>Echarts</a:t>
            </a:r>
            <a:r>
              <a:rPr lang="zh-CN" altLang="en-US" dirty="0" smtClean="0"/>
              <a:t>实例</a:t>
            </a:r>
            <a:r>
              <a:rPr lang="zh-CN" altLang="en-US" dirty="0"/>
              <a:t>中找属性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581128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</a:rPr>
              <a:t>适用于初级使用者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97689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1628800"/>
            <a:ext cx="8219256" cy="4944714"/>
          </a:xfrm>
        </p:spPr>
        <p:txBody>
          <a:bodyPr/>
          <a:lstStyle/>
          <a:p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第一步，确定属性所属图形的元素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第二步，在</a:t>
            </a:r>
            <a:r>
              <a:rPr lang="en-US" altLang="zh-CN" sz="2000" b="0" dirty="0" err="1">
                <a:latin typeface="微软雅黑" pitchFamily="34" charset="-122"/>
                <a:ea typeface="微软雅黑" pitchFamily="34" charset="-122"/>
              </a:rPr>
              <a:t>echarts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配置属性中找可能的属性，确定该属性相对与</a:t>
            </a:r>
            <a:r>
              <a:rPr lang="en-US" altLang="zh-CN" sz="2000" b="0" dirty="0">
                <a:latin typeface="微软雅黑" pitchFamily="34" charset="-122"/>
                <a:ea typeface="微软雅黑" pitchFamily="34" charset="-122"/>
              </a:rPr>
              <a:t>option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位置。</a:t>
            </a:r>
            <a:r>
              <a:rPr lang="zh-CN" altLang="en-US" sz="2000" b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（要求对图形构成熟悉）</a:t>
            </a:r>
            <a:endParaRPr lang="en-US" altLang="zh-CN" sz="2000" b="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第三步，在</a:t>
            </a:r>
            <a:r>
              <a:rPr lang="en-US" altLang="zh-CN" sz="2000" b="0" dirty="0" err="1">
                <a:latin typeface="微软雅黑" pitchFamily="34" charset="-122"/>
                <a:ea typeface="微软雅黑" pitchFamily="34" charset="-122"/>
              </a:rPr>
              <a:t>echarts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对于图形实例中测试属性，无效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则重新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进行第二步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000" b="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第四步，测试有效以后，拿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到</a:t>
            </a:r>
            <a:r>
              <a:rPr lang="en-US" altLang="zh-CN" sz="2000" b="0" dirty="0" err="1" smtClean="0">
                <a:latin typeface="微软雅黑" pitchFamily="34" charset="-122"/>
                <a:ea typeface="微软雅黑" pitchFamily="34" charset="-122"/>
              </a:rPr>
              <a:t>smartbi</a:t>
            </a:r>
            <a:r>
              <a:rPr lang="zh-CN" altLang="en-US" sz="2000" b="0" dirty="0" smtClean="0">
                <a:latin typeface="微软雅黑" pitchFamily="34" charset="-122"/>
                <a:ea typeface="微软雅黑" pitchFamily="34" charset="-122"/>
              </a:rPr>
              <a:t>扩展</a:t>
            </a:r>
            <a:r>
              <a:rPr lang="zh-CN" altLang="en-US" sz="2000" b="0" dirty="0">
                <a:latin typeface="微软雅黑" pitchFamily="34" charset="-122"/>
                <a:ea typeface="微软雅黑" pitchFamily="34" charset="-122"/>
              </a:rPr>
              <a:t>属性中看效果。</a:t>
            </a:r>
          </a:p>
          <a:p>
            <a:endParaRPr lang="zh-CN" altLang="en-US" sz="2000" b="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863377"/>
          </a:xfrm>
        </p:spPr>
        <p:txBody>
          <a:bodyPr/>
          <a:lstStyle/>
          <a:p>
            <a:r>
              <a:rPr lang="zh-CN" altLang="en-US" dirty="0" smtClean="0"/>
              <a:t>使用技巧二</a:t>
            </a:r>
            <a:r>
              <a:rPr lang="zh-CN" altLang="en-US" dirty="0" smtClean="0"/>
              <a:t>：使用</a:t>
            </a:r>
            <a:r>
              <a:rPr lang="en-US" altLang="zh-CN" dirty="0" err="1" smtClean="0"/>
              <a:t>echarts</a:t>
            </a:r>
            <a:r>
              <a:rPr lang="zh-CN" altLang="en-US" dirty="0" smtClean="0"/>
              <a:t>在线实</a:t>
            </a:r>
            <a:r>
              <a:rPr lang="zh-CN" altLang="en-US" dirty="0" smtClean="0"/>
              <a:t>例确认属性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582336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5255865"/>
          </a:xfrm>
        </p:spPr>
        <p:txBody>
          <a:bodyPr/>
          <a:lstStyle/>
          <a:p>
            <a:r>
              <a:rPr lang="zh-CN" altLang="en-US" dirty="0" smtClean="0"/>
              <a:t>当用到动态</a:t>
            </a:r>
            <a:r>
              <a:rPr lang="zh-CN" altLang="en-US" dirty="0" smtClean="0"/>
              <a:t>效果的</a:t>
            </a:r>
            <a:r>
              <a:rPr lang="zh-CN" altLang="en-US" dirty="0" smtClean="0"/>
              <a:t>时候，使用扩展属性也难以达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到效果，此时我们需要考虑使用“宏”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810192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03833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000" b="0" dirty="0" err="1" smtClean="0"/>
              <a:t>Smartbi</a:t>
            </a:r>
            <a:r>
              <a:rPr lang="zh-CN" altLang="en-US" sz="2000" b="0" dirty="0" smtClean="0"/>
              <a:t>提供了图形</a:t>
            </a:r>
            <a:r>
              <a:rPr lang="zh-CN" altLang="en-US" sz="2000" b="0" dirty="0" smtClean="0">
                <a:solidFill>
                  <a:srgbClr val="FF0000"/>
                </a:solidFill>
              </a:rPr>
              <a:t>渲染前、渲染后、图形点击</a:t>
            </a:r>
            <a:r>
              <a:rPr lang="zh-CN" altLang="en-US" sz="2000" b="0" dirty="0" smtClean="0"/>
              <a:t>事件</a:t>
            </a:r>
            <a:endParaRPr lang="en-US" altLang="zh-CN" sz="2000" b="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图形宏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19250"/>
            <a:ext cx="48387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48293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5016500"/>
          </a:xfrm>
        </p:spPr>
        <p:txBody>
          <a:bodyPr/>
          <a:lstStyle/>
          <a:p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第一步，先找到要动态设置的属性，并确定该属性包含在哪个的对象，一路寻找，直至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option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（所有的配置属性，都包含在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option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对象中）</a:t>
            </a:r>
            <a:r>
              <a:rPr lang="zh-CN" altLang="en-US" sz="1800" b="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800" b="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第二步，获取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option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对象</a:t>
            </a:r>
            <a:endParaRPr lang="en-US" altLang="zh-CN" sz="18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None/>
            </a:pP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通过查看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echarts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API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文档，需要先获取图形对象：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echartsInstance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，再调用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getOption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方法可得到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option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对象。</a:t>
            </a:r>
            <a:endParaRPr lang="en-US" altLang="zh-CN" sz="18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None/>
            </a:pP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Smartbi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宏代码中获取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echartsInstance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对象和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option</a:t>
            </a:r>
            <a:r>
              <a:rPr lang="zh-CN" altLang="en-US" sz="1800" b="0" dirty="0">
                <a:latin typeface="微软雅黑" pitchFamily="34" charset="-122"/>
                <a:ea typeface="微软雅黑" pitchFamily="34" charset="-122"/>
              </a:rPr>
              <a:t>对象的方法：</a:t>
            </a:r>
            <a:endParaRPr lang="en-US" altLang="zh-CN" sz="1800" b="0" dirty="0">
              <a:latin typeface="微软雅黑" pitchFamily="34" charset="-122"/>
              <a:ea typeface="微软雅黑" pitchFamily="34" charset="-122"/>
            </a:endParaRPr>
          </a:p>
          <a:p>
            <a:pPr marL="0" indent="0">
              <a:buNone/>
            </a:pP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	function main(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chartView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) {</a:t>
            </a:r>
          </a:p>
          <a:p>
            <a:pPr marL="0" indent="0">
              <a:buNone/>
            </a:pP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     		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var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echarts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= 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chartView.getChartObject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();</a:t>
            </a:r>
          </a:p>
          <a:p>
            <a:pPr marL="0" indent="0">
              <a:buNone/>
            </a:pP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     		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var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dirty="0" err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echartsInstance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= 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echarts.getChart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();</a:t>
            </a:r>
          </a:p>
          <a:p>
            <a:pPr marL="0" indent="0">
              <a:buNone/>
            </a:pP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		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var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option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 = </a:t>
            </a:r>
            <a:r>
              <a:rPr lang="en-US" altLang="zh-CN" sz="1800" b="0" dirty="0" err="1">
                <a:latin typeface="微软雅黑" pitchFamily="34" charset="-122"/>
                <a:ea typeface="微软雅黑" pitchFamily="34" charset="-122"/>
              </a:rPr>
              <a:t>echartsInstance.getOption</a:t>
            </a: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();</a:t>
            </a:r>
          </a:p>
          <a:p>
            <a:pPr marL="0" indent="0">
              <a:buNone/>
            </a:pPr>
            <a:r>
              <a:rPr lang="en-US" altLang="zh-CN" sz="1800" b="0" dirty="0">
                <a:latin typeface="微软雅黑" pitchFamily="34" charset="-122"/>
                <a:ea typeface="微软雅黑" pitchFamily="34" charset="-122"/>
              </a:rPr>
              <a:t>	}</a:t>
            </a:r>
          </a:p>
          <a:p>
            <a:endParaRPr lang="zh-CN" altLang="en-US" b="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792163"/>
          </a:xfrm>
        </p:spPr>
        <p:txBody>
          <a:bodyPr/>
          <a:lstStyle/>
          <a:p>
            <a:r>
              <a:rPr lang="zh-CN" altLang="en-US" dirty="0"/>
              <a:t>图形</a:t>
            </a:r>
            <a:r>
              <a:rPr lang="zh-CN" altLang="en-US" dirty="0" smtClean="0"/>
              <a:t>宏</a:t>
            </a:r>
            <a:r>
              <a:rPr lang="zh-CN" altLang="en-US" dirty="0" smtClean="0"/>
              <a:t>：实现动态</a:t>
            </a:r>
            <a:r>
              <a:rPr lang="zh-CN" altLang="en-US" dirty="0"/>
              <a:t>设置图形样式</a:t>
            </a:r>
          </a:p>
        </p:txBody>
      </p:sp>
    </p:spTree>
    <p:extLst>
      <p:ext uri="{BB962C8B-B14F-4D97-AF65-F5344CB8AC3E}">
        <p14:creationId xmlns:p14="http://schemas.microsoft.com/office/powerpoint/2010/main" val="290169212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要求：</a:t>
            </a:r>
            <a:endParaRPr lang="en-US" altLang="zh-CN" dirty="0"/>
          </a:p>
          <a:p>
            <a:r>
              <a:rPr lang="en-US" altLang="zh-CN" sz="2000" b="0" dirty="0"/>
              <a:t>1.</a:t>
            </a:r>
            <a:r>
              <a:rPr lang="zh-CN" altLang="en-US" sz="2000" b="0" dirty="0"/>
              <a:t>显示成圆环图</a:t>
            </a:r>
            <a:endParaRPr lang="en-US" altLang="zh-CN" sz="2000" b="0" dirty="0"/>
          </a:p>
          <a:p>
            <a:r>
              <a:rPr lang="en-US" altLang="zh-CN" sz="2000" b="0" dirty="0"/>
              <a:t>2.</a:t>
            </a:r>
            <a:r>
              <a:rPr lang="zh-CN" altLang="en-US" sz="2000" b="0" dirty="0"/>
              <a:t>显示成玫瑰图</a:t>
            </a:r>
            <a:endParaRPr lang="en-US" altLang="zh-CN" sz="2000" b="0" dirty="0"/>
          </a:p>
          <a:p>
            <a:r>
              <a:rPr lang="en-US" altLang="zh-CN" sz="2000" b="0" dirty="0"/>
              <a:t>3.</a:t>
            </a:r>
            <a:r>
              <a:rPr lang="zh-CN" altLang="en-US" sz="2000" b="0" dirty="0"/>
              <a:t>选中扇区弹出</a:t>
            </a:r>
            <a:endParaRPr lang="en-US" altLang="zh-CN" sz="2000" b="0" dirty="0"/>
          </a:p>
          <a:p>
            <a:r>
              <a:rPr lang="en-US" altLang="zh-CN" sz="2000" b="0" dirty="0">
                <a:solidFill>
                  <a:srgbClr val="FF0000"/>
                </a:solidFill>
              </a:rPr>
              <a:t>4.</a:t>
            </a:r>
            <a:r>
              <a:rPr lang="zh-CN" altLang="en-US" sz="2000" b="0" dirty="0">
                <a:solidFill>
                  <a:srgbClr val="FF0000"/>
                </a:solidFill>
              </a:rPr>
              <a:t>选中扇区加</a:t>
            </a:r>
            <a:r>
              <a:rPr lang="zh-CN" altLang="en-US" sz="2000" b="0" dirty="0" smtClean="0">
                <a:solidFill>
                  <a:srgbClr val="FF0000"/>
                </a:solidFill>
              </a:rPr>
              <a:t>边框</a:t>
            </a:r>
            <a:endParaRPr lang="en-US" altLang="zh-CN" sz="2000" b="0" dirty="0" smtClean="0">
              <a:solidFill>
                <a:srgbClr val="FF0000"/>
              </a:solidFill>
            </a:endParaRPr>
          </a:p>
          <a:p>
            <a:endParaRPr lang="en-US" altLang="zh-CN" dirty="0"/>
          </a:p>
          <a:p>
            <a:pPr marL="0" indent="0">
              <a:buNone/>
            </a:pPr>
            <a:endParaRPr lang="en-US" altLang="zh-CN" b="0" dirty="0" smtClean="0"/>
          </a:p>
          <a:p>
            <a:pPr marL="0" indent="0">
              <a:buNone/>
            </a:pPr>
            <a:r>
              <a:rPr lang="zh-CN" altLang="en-US" b="0" dirty="0" smtClean="0"/>
              <a:t>采用</a:t>
            </a:r>
            <a:r>
              <a:rPr lang="zh-CN" altLang="en-US" b="0" dirty="0" smtClean="0"/>
              <a:t>宏实现第</a:t>
            </a:r>
            <a:r>
              <a:rPr lang="en-US" altLang="zh-CN" b="0" dirty="0" smtClean="0"/>
              <a:t>4</a:t>
            </a:r>
            <a:r>
              <a:rPr lang="zh-CN" altLang="en-US" b="0" dirty="0" smtClean="0"/>
              <a:t>点：</a:t>
            </a:r>
            <a:r>
              <a:rPr lang="zh-CN" altLang="en-US" b="0" dirty="0">
                <a:solidFill>
                  <a:srgbClr val="FF0000"/>
                </a:solidFill>
              </a:rPr>
              <a:t>选中扇区加边框</a:t>
            </a:r>
            <a:endParaRPr lang="zh-CN" altLang="en-US" b="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饼图扩展示例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838" y="1052736"/>
            <a:ext cx="481965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550969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最终效果：</a:t>
            </a:r>
            <a:endParaRPr lang="zh-CN" alt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6624736" cy="525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075223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内容</a:t>
            </a:r>
            <a:endParaRPr lang="zh-CN" altLang="en-US" dirty="0"/>
          </a:p>
        </p:txBody>
      </p:sp>
      <p:cxnSp>
        <p:nvCxnSpPr>
          <p:cNvPr id="4" name="MH_Other_1"/>
          <p:cNvCxnSpPr/>
          <p:nvPr>
            <p:custDataLst>
              <p:tags r:id="rId1"/>
            </p:custDataLst>
          </p:nvPr>
        </p:nvCxnSpPr>
        <p:spPr>
          <a:xfrm>
            <a:off x="1405534" y="3717032"/>
            <a:ext cx="6398419" cy="0"/>
          </a:xfrm>
          <a:prstGeom prst="line">
            <a:avLst/>
          </a:prstGeom>
          <a:ln w="76200">
            <a:solidFill>
              <a:srgbClr val="E0E0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H_SubTitle_1"/>
          <p:cNvSpPr/>
          <p:nvPr>
            <p:custDataLst>
              <p:tags r:id="rId2"/>
            </p:custDataLst>
          </p:nvPr>
        </p:nvSpPr>
        <p:spPr>
          <a:xfrm>
            <a:off x="1405534" y="1989536"/>
            <a:ext cx="1747242" cy="10794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5000" anchor="ctr">
            <a:normAutofit/>
          </a:bodyPr>
          <a:lstStyle/>
          <a:p>
            <a:pPr algn="ctr">
              <a:defRPr/>
            </a:pPr>
            <a:r>
              <a:rPr lang="zh-CN" altLang="en-US" sz="1500" dirty="0" smtClean="0">
                <a:solidFill>
                  <a:srgbClr val="FFFFFF"/>
                </a:solidFill>
              </a:rPr>
              <a:t>理解图形构成</a:t>
            </a:r>
            <a:endParaRPr lang="zh-CN" altLang="en-US" sz="1500" dirty="0">
              <a:solidFill>
                <a:srgbClr val="FFFFFF"/>
              </a:solidFill>
            </a:endParaRPr>
          </a:p>
        </p:txBody>
      </p:sp>
      <p:sp>
        <p:nvSpPr>
          <p:cNvPr id="6" name="MH_Other_2"/>
          <p:cNvSpPr/>
          <p:nvPr>
            <p:custDataLst>
              <p:tags r:id="rId3"/>
            </p:custDataLst>
          </p:nvPr>
        </p:nvSpPr>
        <p:spPr>
          <a:xfrm>
            <a:off x="1405534" y="1821658"/>
            <a:ext cx="335756" cy="33575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100" b="1" dirty="0">
                <a:solidFill>
                  <a:srgbClr val="FFFFFF"/>
                </a:solidFill>
              </a:rPr>
              <a:t>1</a:t>
            </a:r>
            <a:endParaRPr lang="zh-CN" altLang="en-US" sz="2100" b="1" dirty="0">
              <a:solidFill>
                <a:srgbClr val="FFFFFF"/>
              </a:solidFill>
            </a:endParaRPr>
          </a:p>
        </p:txBody>
      </p:sp>
      <p:sp>
        <p:nvSpPr>
          <p:cNvPr id="7" name="MH_SubTitle_2"/>
          <p:cNvSpPr/>
          <p:nvPr>
            <p:custDataLst>
              <p:tags r:id="rId4"/>
            </p:custDataLst>
          </p:nvPr>
        </p:nvSpPr>
        <p:spPr>
          <a:xfrm>
            <a:off x="3563888" y="1989536"/>
            <a:ext cx="1629620" cy="10794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5000" anchor="ctr">
            <a:normAutofit/>
          </a:bodyPr>
          <a:lstStyle/>
          <a:p>
            <a:pPr algn="ctr">
              <a:defRPr/>
            </a:pPr>
            <a:r>
              <a:rPr lang="zh-CN" altLang="en-US" sz="1500" dirty="0" smtClean="0">
                <a:solidFill>
                  <a:srgbClr val="FFFFFF"/>
                </a:solidFill>
              </a:rPr>
              <a:t>使用扩展属性</a:t>
            </a:r>
            <a:endParaRPr lang="zh-CN" altLang="en-US" sz="1500" dirty="0">
              <a:solidFill>
                <a:srgbClr val="FFFFFF"/>
              </a:solidFill>
            </a:endParaRPr>
          </a:p>
        </p:txBody>
      </p:sp>
      <p:sp>
        <p:nvSpPr>
          <p:cNvPr id="8" name="MH_Other_3"/>
          <p:cNvSpPr/>
          <p:nvPr>
            <p:custDataLst>
              <p:tags r:id="rId5"/>
            </p:custDataLst>
          </p:nvPr>
        </p:nvSpPr>
        <p:spPr>
          <a:xfrm>
            <a:off x="3563888" y="1821658"/>
            <a:ext cx="335756" cy="33575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54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100" b="1" dirty="0">
                <a:solidFill>
                  <a:srgbClr val="FFFFFF"/>
                </a:solidFill>
              </a:rPr>
              <a:t>2</a:t>
            </a:r>
            <a:endParaRPr lang="zh-CN" altLang="en-US" sz="2100" b="1" dirty="0">
              <a:solidFill>
                <a:srgbClr val="FFFFFF"/>
              </a:solidFill>
            </a:endParaRPr>
          </a:p>
        </p:txBody>
      </p:sp>
      <p:sp>
        <p:nvSpPr>
          <p:cNvPr id="9" name="MH_SubTitle_3"/>
          <p:cNvSpPr/>
          <p:nvPr>
            <p:custDataLst>
              <p:tags r:id="rId6"/>
            </p:custDataLst>
          </p:nvPr>
        </p:nvSpPr>
        <p:spPr>
          <a:xfrm>
            <a:off x="5724128" y="1989536"/>
            <a:ext cx="1508921" cy="10794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35000" anchor="ctr">
            <a:normAutofit/>
          </a:bodyPr>
          <a:lstStyle/>
          <a:p>
            <a:pPr algn="ctr">
              <a:defRPr/>
            </a:pPr>
            <a:r>
              <a:rPr lang="zh-CN" altLang="en-US" sz="1500" dirty="0" smtClean="0">
                <a:solidFill>
                  <a:srgbClr val="FFFFFF"/>
                </a:solidFill>
              </a:rPr>
              <a:t>图形宏</a:t>
            </a:r>
            <a:endParaRPr lang="zh-CN" altLang="en-US" sz="1500" dirty="0">
              <a:solidFill>
                <a:srgbClr val="FFFFFF"/>
              </a:solidFill>
            </a:endParaRPr>
          </a:p>
        </p:txBody>
      </p:sp>
      <p:sp>
        <p:nvSpPr>
          <p:cNvPr id="10" name="MH_Other_4"/>
          <p:cNvSpPr/>
          <p:nvPr>
            <p:custDataLst>
              <p:tags r:id="rId7"/>
            </p:custDataLst>
          </p:nvPr>
        </p:nvSpPr>
        <p:spPr>
          <a:xfrm>
            <a:off x="5724128" y="1821658"/>
            <a:ext cx="335756" cy="335756"/>
          </a:xfrm>
          <a:prstGeom prst="ellipse">
            <a:avLst/>
          </a:prstGeom>
          <a:solidFill>
            <a:schemeClr val="accent3"/>
          </a:solidFill>
          <a:ln w="254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100" b="1" dirty="0">
                <a:solidFill>
                  <a:srgbClr val="FFFFFF"/>
                </a:solidFill>
              </a:rPr>
              <a:t>3</a:t>
            </a:r>
            <a:endParaRPr lang="zh-CN" altLang="en-US" sz="21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9130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b="0" dirty="0" smtClean="0"/>
              <a:t>大家如需真正灵活掌握</a:t>
            </a:r>
            <a:r>
              <a:rPr lang="en-US" altLang="zh-CN" sz="2000" b="0" dirty="0" smtClean="0"/>
              <a:t>V6</a:t>
            </a:r>
            <a:r>
              <a:rPr lang="zh-CN" altLang="en-US" sz="2000" b="0" dirty="0" smtClean="0"/>
              <a:t>版</a:t>
            </a:r>
            <a:r>
              <a:rPr lang="en-US" altLang="zh-CN" sz="2000" b="0" dirty="0" err="1" smtClean="0"/>
              <a:t>echarts</a:t>
            </a:r>
            <a:r>
              <a:rPr lang="zh-CN" altLang="en-US" sz="2000" b="0" dirty="0" smtClean="0"/>
              <a:t>的使用，还是建议</a:t>
            </a:r>
            <a:endParaRPr lang="en-US" altLang="zh-CN" sz="2000" b="0" dirty="0" smtClean="0"/>
          </a:p>
          <a:p>
            <a:pPr>
              <a:lnSpc>
                <a:spcPct val="150000"/>
              </a:lnSpc>
            </a:pPr>
            <a:r>
              <a:rPr lang="zh-CN" altLang="en-US" sz="2000" b="0" dirty="0" smtClean="0"/>
              <a:t>花半天时间读</a:t>
            </a:r>
            <a:r>
              <a:rPr lang="en-US" altLang="zh-CN" sz="2000" b="0" dirty="0" err="1" smtClean="0"/>
              <a:t>echarts</a:t>
            </a:r>
            <a:r>
              <a:rPr lang="zh-CN" altLang="en-US" sz="2000" b="0" dirty="0" smtClean="0"/>
              <a:t>教程</a:t>
            </a:r>
            <a:endParaRPr lang="en-US" altLang="zh-CN" sz="2000" b="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200" b="0" dirty="0">
                <a:solidFill>
                  <a:schemeClr val="accent1">
                    <a:lumMod val="75000"/>
                  </a:schemeClr>
                </a:solidFill>
              </a:rPr>
              <a:t>http://echarts.baidu.com/tutorial.html#ECharts%20%E7%89%B9%E6%80%A7%E4%BB%8B%E7%BB%8D</a:t>
            </a:r>
            <a:endParaRPr lang="en-US" altLang="zh-CN" sz="1200" b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0" dirty="0" smtClean="0"/>
              <a:t>再花一天时间看下</a:t>
            </a:r>
            <a:r>
              <a:rPr lang="en-US" altLang="zh-CN" sz="2000" b="0" dirty="0" err="1" smtClean="0"/>
              <a:t>echarts</a:t>
            </a:r>
            <a:r>
              <a:rPr lang="zh-CN" altLang="en-US" sz="2000" b="0" dirty="0" smtClean="0"/>
              <a:t>在线实例，看它能做些什么</a:t>
            </a:r>
            <a:endParaRPr lang="en-US" altLang="zh-CN" sz="2000" b="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200" b="0" dirty="0">
                <a:solidFill>
                  <a:schemeClr val="accent1">
                    <a:lumMod val="75000"/>
                  </a:schemeClr>
                </a:solidFill>
              </a:rPr>
              <a:t>http://echarts.baidu.com/examples.html</a:t>
            </a:r>
            <a:endParaRPr lang="en-US" altLang="zh-CN" sz="1200" b="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000" b="0" dirty="0" smtClean="0"/>
              <a:t>最后花半天时间概览一下配置结构</a:t>
            </a:r>
            <a:endParaRPr lang="en-US" altLang="zh-CN" sz="2000" b="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200" b="0" dirty="0">
                <a:solidFill>
                  <a:schemeClr val="accent1">
                    <a:lumMod val="75000"/>
                  </a:schemeClr>
                </a:solidFill>
              </a:rPr>
              <a:t>http://echarts.baidu.com/option.html#title</a:t>
            </a:r>
            <a:endParaRPr lang="zh-CN" altLang="en-US" sz="12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最后建议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5589240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当然前面讲的扩展属性前提条件是一定要做的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7465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3743697"/>
          </a:xfrm>
        </p:spPr>
        <p:txBody>
          <a:bodyPr/>
          <a:lstStyle/>
          <a:p>
            <a:pPr algn="ctr"/>
            <a:r>
              <a:rPr lang="zh-CN" altLang="en-US" dirty="0" smtClean="0"/>
              <a:t>分享结束，谢谢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099435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想象一下以下组成部分对应图形外观</a:t>
            </a:r>
            <a:endParaRPr lang="zh-CN" altLang="en-US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715695834"/>
              </p:ext>
            </p:extLst>
          </p:nvPr>
        </p:nvGraphicFramePr>
        <p:xfrm>
          <a:off x="107504" y="2060848"/>
          <a:ext cx="446449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204864"/>
            <a:ext cx="479107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256479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是否想对了？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1628775"/>
            <a:ext cx="64389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683815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Smartbi</a:t>
            </a:r>
            <a:r>
              <a:rPr lang="zh-CN" altLang="en-US" dirty="0" smtClean="0"/>
              <a:t>设置界面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035521"/>
            <a:ext cx="7715250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18561" y="5445224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FF0000"/>
                </a:solidFill>
              </a:rPr>
              <a:t>设置界面和图形构成保持一致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06481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Echarts</a:t>
            </a:r>
            <a:r>
              <a:rPr lang="zh-CN" altLang="en-US" dirty="0" smtClean="0"/>
              <a:t>图形配置项</a:t>
            </a:r>
            <a:endParaRPr lang="zh-CN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1185863"/>
            <a:ext cx="6924675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69661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使用扩展属性</a:t>
            </a:r>
            <a:endParaRPr lang="zh-CN" altLang="en-US" dirty="0"/>
          </a:p>
        </p:txBody>
      </p:sp>
      <p:sp>
        <p:nvSpPr>
          <p:cNvPr id="4" name="MH_Entry_1">
            <a:hlinkClick r:id="rId8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1034975" y="1619565"/>
            <a:ext cx="4530271" cy="524324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2000" tIns="0" rIns="0" bIns="0" rtlCol="0" anchor="ctr">
            <a:normAutofit/>
          </a:bodyPr>
          <a:lstStyle/>
          <a:p>
            <a:pPr lvl="0">
              <a:defRPr/>
            </a:pPr>
            <a:r>
              <a:rPr lang="zh-CN" altLang="en-US" spc="200" dirty="0" smtClean="0">
                <a:solidFill>
                  <a:schemeClr val="bg2"/>
                </a:solidFill>
                <a:latin typeface="+mn-ea"/>
              </a:rPr>
              <a:t>什么情况使用扩展属性</a:t>
            </a:r>
            <a:endParaRPr lang="zh-CN" altLang="en-US" spc="200" dirty="0">
              <a:solidFill>
                <a:schemeClr val="bg2"/>
              </a:solidFill>
              <a:latin typeface="+mn-ea"/>
            </a:endParaRPr>
          </a:p>
        </p:txBody>
      </p:sp>
      <p:sp>
        <p:nvSpPr>
          <p:cNvPr id="5" name="MH_Number_1">
            <a:hlinkClick r:id="rId8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755576" y="1619565"/>
            <a:ext cx="528634" cy="524324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>
            <a:noAutofit/>
          </a:bodyPr>
          <a:lstStyle/>
          <a:p>
            <a:pPr algn="ctr"/>
            <a:r>
              <a:rPr lang="en-US" altLang="zh-CN" sz="2400" dirty="0" smtClean="0">
                <a:solidFill>
                  <a:srgbClr val="FFFFFF"/>
                </a:solidFill>
                <a:latin typeface="Times New Roman" panose="02020603050405020304" pitchFamily="18" charset="0"/>
                <a:ea typeface="方正姚体" panose="02010601030101010101" pitchFamily="2" charset="-122"/>
                <a:cs typeface="Times New Roman" panose="02020603050405020304" pitchFamily="18" charset="0"/>
              </a:rPr>
              <a:t>01</a:t>
            </a:r>
            <a:endParaRPr lang="zh-CN" altLang="en-US" sz="2400" dirty="0">
              <a:solidFill>
                <a:srgbClr val="FFFFFF"/>
              </a:solidFill>
              <a:latin typeface="Times New Roman" panose="02020603050405020304" pitchFamily="18" charset="0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>
            <a:hlinkClick r:id="rId8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1050057" y="3120700"/>
            <a:ext cx="4530271" cy="524324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2000" tIns="0" rIns="0" bIns="0" rtlCol="0" anchor="ctr">
            <a:normAutofit/>
          </a:bodyPr>
          <a:lstStyle/>
          <a:p>
            <a:pPr lvl="0">
              <a:defRPr/>
            </a:pPr>
            <a:r>
              <a:rPr lang="zh-CN" altLang="en-US" spc="200" dirty="0" smtClean="0">
                <a:solidFill>
                  <a:schemeClr val="bg2"/>
                </a:solidFill>
                <a:latin typeface="+mn-ea"/>
              </a:rPr>
              <a:t>前提条件</a:t>
            </a:r>
            <a:endParaRPr lang="zh-CN" altLang="en-US" spc="200" dirty="0">
              <a:solidFill>
                <a:schemeClr val="bg2"/>
              </a:solidFill>
              <a:latin typeface="+mn-ea"/>
            </a:endParaRPr>
          </a:p>
        </p:txBody>
      </p:sp>
      <p:sp>
        <p:nvSpPr>
          <p:cNvPr id="7" name="MH_Number_1">
            <a:hlinkClick r:id="rId8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770658" y="3120700"/>
            <a:ext cx="528634" cy="524324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>
            <a:noAutofit/>
          </a:bodyPr>
          <a:lstStyle/>
          <a:p>
            <a:pPr algn="ctr"/>
            <a:r>
              <a:rPr lang="en-US" altLang="zh-CN" sz="2400" dirty="0" smtClean="0">
                <a:solidFill>
                  <a:srgbClr val="FFFFFF"/>
                </a:solidFill>
                <a:latin typeface="Times New Roman" panose="02020603050405020304" pitchFamily="18" charset="0"/>
                <a:ea typeface="方正姚体" panose="02010601030101010101" pitchFamily="2" charset="-122"/>
                <a:cs typeface="Times New Roman" panose="02020603050405020304" pitchFamily="18" charset="0"/>
              </a:rPr>
              <a:t>02</a:t>
            </a:r>
            <a:endParaRPr lang="zh-CN" altLang="en-US" sz="2400" dirty="0">
              <a:solidFill>
                <a:srgbClr val="FFFFFF"/>
              </a:solidFill>
              <a:latin typeface="Times New Roman" panose="02020603050405020304" pitchFamily="18" charset="0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9"/>
          <p:cNvSpPr txBox="1"/>
          <p:nvPr/>
        </p:nvSpPr>
        <p:spPr>
          <a:xfrm>
            <a:off x="1050057" y="2287905"/>
            <a:ext cx="3147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2"/>
                </a:solidFill>
              </a:rPr>
              <a:t>设置界面没有，</a:t>
            </a:r>
            <a:r>
              <a:rPr lang="en-US" altLang="zh-CN" sz="1200" dirty="0" err="1" smtClean="0">
                <a:solidFill>
                  <a:schemeClr val="bg2"/>
                </a:solidFill>
              </a:rPr>
              <a:t>echarts</a:t>
            </a:r>
            <a:r>
              <a:rPr lang="zh-CN" altLang="en-US" sz="1200" dirty="0" smtClean="0">
                <a:solidFill>
                  <a:schemeClr val="bg2"/>
                </a:solidFill>
              </a:rPr>
              <a:t>有</a:t>
            </a:r>
            <a:endParaRPr lang="en-US" altLang="zh-CN" sz="1200" dirty="0" smtClean="0">
              <a:solidFill>
                <a:schemeClr val="bg2"/>
              </a:solidFill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dirty="0" smtClean="0">
                <a:solidFill>
                  <a:schemeClr val="bg2"/>
                </a:solidFill>
              </a:rPr>
              <a:t>快速制作静态数据</a:t>
            </a:r>
            <a:r>
              <a:rPr lang="en-US" altLang="zh-CN" sz="1200" dirty="0" err="1" smtClean="0">
                <a:solidFill>
                  <a:schemeClr val="bg2"/>
                </a:solidFill>
              </a:rPr>
              <a:t>poc</a:t>
            </a:r>
            <a:r>
              <a:rPr lang="zh-CN" altLang="en-US" sz="1200" dirty="0" smtClean="0">
                <a:solidFill>
                  <a:schemeClr val="bg2"/>
                </a:solidFill>
              </a:rPr>
              <a:t>（使用覆盖模式）</a:t>
            </a:r>
            <a:endParaRPr lang="en-US" altLang="zh-CN" sz="1200" dirty="0" smtClean="0">
              <a:solidFill>
                <a:schemeClr val="bg2"/>
              </a:solidFill>
            </a:endParaRPr>
          </a:p>
        </p:txBody>
      </p:sp>
      <p:sp>
        <p:nvSpPr>
          <p:cNvPr id="9" name="文本框 10"/>
          <p:cNvSpPr txBox="1"/>
          <p:nvPr/>
        </p:nvSpPr>
        <p:spPr>
          <a:xfrm>
            <a:off x="1004735" y="3789040"/>
            <a:ext cx="4366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228600" indent="-228600">
              <a:lnSpc>
                <a:spcPct val="150000"/>
              </a:lnSpc>
              <a:buFont typeface="+mj-lt"/>
              <a:buAutoNum type="arabicPeriod"/>
              <a:defRPr sz="1200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需要理解</a:t>
            </a:r>
            <a:r>
              <a:rPr lang="en-US" altLang="zh-CN" dirty="0" err="1"/>
              <a:t>json</a:t>
            </a:r>
            <a:r>
              <a:rPr lang="zh-CN" altLang="en-US" dirty="0"/>
              <a:t>对象、数组的概念及语法 </a:t>
            </a:r>
            <a:endParaRPr lang="en-US" altLang="zh-CN" dirty="0"/>
          </a:p>
          <a:p>
            <a:r>
              <a:rPr lang="zh-CN" altLang="en-US" dirty="0" smtClean="0"/>
              <a:t>掌握</a:t>
            </a:r>
            <a:r>
              <a:rPr lang="en-US" altLang="zh-CN" dirty="0" err="1"/>
              <a:t>js</a:t>
            </a:r>
            <a:r>
              <a:rPr lang="zh-CN" altLang="en-US" dirty="0"/>
              <a:t>基本数据类型语法（字符串、</a:t>
            </a:r>
            <a:r>
              <a:rPr lang="zh-CN" altLang="en-US" dirty="0" smtClean="0"/>
              <a:t>数字、逻辑值、</a:t>
            </a:r>
            <a:r>
              <a:rPr lang="en-US" altLang="zh-CN" dirty="0" smtClean="0"/>
              <a:t>null</a:t>
            </a:r>
            <a:r>
              <a:rPr lang="zh-CN" altLang="en-US" dirty="0" smtClean="0"/>
              <a:t>）</a:t>
            </a:r>
            <a:endParaRPr lang="en-US" altLang="zh-CN" dirty="0"/>
          </a:p>
        </p:txBody>
      </p:sp>
      <p:sp>
        <p:nvSpPr>
          <p:cNvPr id="10" name="MH_Entry_1">
            <a:hlinkClick r:id="rId8" action="ppaction://hlinksldjump"/>
          </p:cNvPr>
          <p:cNvSpPr/>
          <p:nvPr>
            <p:custDataLst>
              <p:tags r:id="rId5"/>
            </p:custDataLst>
          </p:nvPr>
        </p:nvSpPr>
        <p:spPr>
          <a:xfrm>
            <a:off x="1065139" y="4632868"/>
            <a:ext cx="4530271" cy="524324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2000" tIns="0" rIns="0" bIns="0" rtlCol="0" anchor="ctr">
            <a:normAutofit/>
          </a:bodyPr>
          <a:lstStyle/>
          <a:p>
            <a:pPr lvl="0">
              <a:defRPr/>
            </a:pPr>
            <a:r>
              <a:rPr lang="zh-CN" altLang="en-US" spc="200" dirty="0" smtClean="0">
                <a:solidFill>
                  <a:schemeClr val="bg2"/>
                </a:solidFill>
                <a:latin typeface="+mn-ea"/>
              </a:rPr>
              <a:t>使用技巧</a:t>
            </a:r>
            <a:endParaRPr lang="zh-CN" altLang="en-US" spc="200" dirty="0">
              <a:solidFill>
                <a:schemeClr val="bg2"/>
              </a:solidFill>
              <a:latin typeface="+mn-ea"/>
            </a:endParaRPr>
          </a:p>
        </p:txBody>
      </p:sp>
      <p:sp>
        <p:nvSpPr>
          <p:cNvPr id="11" name="MH_Number_1">
            <a:hlinkClick r:id="rId8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785740" y="4632868"/>
            <a:ext cx="528634" cy="524324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0" rtlCol="0" anchor="ctr">
            <a:noAutofit/>
          </a:bodyPr>
          <a:lstStyle/>
          <a:p>
            <a:pPr algn="ctr"/>
            <a:r>
              <a:rPr lang="en-US" altLang="zh-CN" sz="2400" dirty="0" smtClean="0">
                <a:solidFill>
                  <a:srgbClr val="FFFFFF"/>
                </a:solidFill>
                <a:latin typeface="Times New Roman" panose="02020603050405020304" pitchFamily="18" charset="0"/>
                <a:ea typeface="方正姚体" panose="02010601030101010101" pitchFamily="2" charset="-122"/>
                <a:cs typeface="Times New Roman" panose="02020603050405020304" pitchFamily="18" charset="0"/>
              </a:rPr>
              <a:t>03</a:t>
            </a:r>
            <a:endParaRPr lang="zh-CN" altLang="en-US" sz="2400" dirty="0">
              <a:solidFill>
                <a:srgbClr val="FFFFFF"/>
              </a:solidFill>
              <a:latin typeface="Times New Roman" panose="02020603050405020304" pitchFamily="18" charset="0"/>
              <a:ea typeface="方正姚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0"/>
          <p:cNvSpPr txBox="1"/>
          <p:nvPr/>
        </p:nvSpPr>
        <p:spPr>
          <a:xfrm>
            <a:off x="1050057" y="5294481"/>
            <a:ext cx="3600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228600" indent="-228600">
              <a:lnSpc>
                <a:spcPct val="150000"/>
              </a:lnSpc>
              <a:buFont typeface="+mj-lt"/>
              <a:buAutoNum type="arabicPeriod"/>
              <a:defRPr sz="1200">
                <a:solidFill>
                  <a:schemeClr val="bg2"/>
                </a:solidFill>
              </a:defRPr>
            </a:lvl1pPr>
          </a:lstStyle>
          <a:p>
            <a:r>
              <a:rPr lang="zh-CN" altLang="en-US" dirty="0" smtClean="0"/>
              <a:t>充分利用</a:t>
            </a:r>
            <a:r>
              <a:rPr lang="en-US" altLang="zh-CN" dirty="0" err="1" smtClean="0"/>
              <a:t>echarts</a:t>
            </a:r>
            <a:r>
              <a:rPr lang="zh-CN" altLang="en-US" dirty="0" smtClean="0"/>
              <a:t>在线实例（可编辑运行效果）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7521621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扩展属性配置</a:t>
            </a:r>
            <a:endParaRPr lang="zh-CN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20" y="1700808"/>
            <a:ext cx="8104187" cy="368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390" y="1196752"/>
            <a:ext cx="5606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红色框</a:t>
            </a:r>
            <a:r>
              <a:rPr lang="zh-CN" altLang="en-US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中对应</a:t>
            </a:r>
            <a:r>
              <a:rPr lang="en-US" altLang="zh-CN" dirty="0" err="1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echarts</a:t>
            </a:r>
            <a:r>
              <a:rPr lang="zh-CN" altLang="en-US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实例的</a:t>
            </a:r>
            <a:r>
              <a:rPr lang="en-US" altLang="zh-CN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option = {…}</a:t>
            </a:r>
            <a:r>
              <a:rPr lang="zh-CN" altLang="en-US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对象的内容</a:t>
            </a:r>
            <a:endParaRPr lang="en-US" altLang="zh-CN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0669" y="5229200"/>
            <a:ext cx="69990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</a:rPr>
              <a:t>秘籍</a:t>
            </a:r>
            <a:r>
              <a:rPr lang="zh-CN" altLang="en-US" sz="1600" dirty="0" smtClean="0">
                <a:solidFill>
                  <a:srgbClr val="FF0000"/>
                </a:solidFill>
              </a:rPr>
              <a:t>：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echarts</a:t>
            </a:r>
            <a:r>
              <a:rPr lang="zh-CN" altLang="en-US" sz="1600" dirty="0" smtClean="0">
                <a:solidFill>
                  <a:srgbClr val="FF0000"/>
                </a:solidFill>
              </a:rPr>
              <a:t>示例上代码（只要没有服务器请求的，譬如</a:t>
            </a:r>
            <a:r>
              <a:rPr lang="en-US" altLang="zh-CN" sz="1600" dirty="0">
                <a:solidFill>
                  <a:srgbClr val="FF0000"/>
                </a:solidFill>
              </a:rPr>
              <a:t>$.get()</a:t>
            </a:r>
            <a:r>
              <a:rPr lang="zh-CN" altLang="en-US" sz="1600" dirty="0" smtClean="0">
                <a:solidFill>
                  <a:srgbClr val="FF0000"/>
                </a:solidFill>
              </a:rPr>
              <a:t>之类的）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FF0000"/>
                </a:solidFill>
              </a:rPr>
              <a:t> </a:t>
            </a:r>
            <a:r>
              <a:rPr lang="en-US" altLang="zh-CN" sz="1600" dirty="0" smtClean="0">
                <a:solidFill>
                  <a:srgbClr val="FF0000"/>
                </a:solidFill>
              </a:rPr>
              <a:t>      </a:t>
            </a:r>
            <a:r>
              <a:rPr lang="zh-CN" altLang="en-US" sz="1600" dirty="0" smtClean="0">
                <a:solidFill>
                  <a:srgbClr val="FF0000"/>
                </a:solidFill>
              </a:rPr>
              <a:t>未经修改可以直接粘贴到扩展属性（合并方式选择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覆盖</a:t>
            </a:r>
            <a:r>
              <a:rPr lang="zh-CN" altLang="en-US" sz="1600" dirty="0" smtClean="0">
                <a:solidFill>
                  <a:srgbClr val="FF0000"/>
                </a:solidFill>
              </a:rPr>
              <a:t>）生成图形</a:t>
            </a:r>
            <a:endParaRPr lang="en-US" altLang="zh-CN" sz="16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</a:rPr>
              <a:t>示例：</a:t>
            </a:r>
            <a:r>
              <a:rPr lang="en-US" altLang="zh-CN" sz="1600" dirty="0">
                <a:solidFill>
                  <a:schemeClr val="bg2"/>
                </a:solidFill>
              </a:rPr>
              <a:t>http://echarts.baidu.com/demo.html#heatmap-cartesian</a:t>
            </a:r>
            <a:endParaRPr lang="zh-CN" alt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2907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什么时候使用扩展属性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424815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2206203"/>
            <a:ext cx="446722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5589240"/>
            <a:ext cx="482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想象一下</a:t>
            </a:r>
            <a:r>
              <a:rPr lang="en-US" altLang="zh-CN" dirty="0" smtClean="0">
                <a:solidFill>
                  <a:srgbClr val="FF0000"/>
                </a:solidFill>
              </a:rPr>
              <a:t>POC</a:t>
            </a:r>
            <a:r>
              <a:rPr lang="zh-CN" altLang="en-US" dirty="0" smtClean="0">
                <a:solidFill>
                  <a:srgbClr val="FF0000"/>
                </a:solidFill>
              </a:rPr>
              <a:t>需要上面两张图，您会怎么做？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84167" y="1403484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10000"/>
                  </a:schemeClr>
                </a:solidFill>
              </a:rPr>
              <a:t>示例</a:t>
            </a:r>
            <a:r>
              <a:rPr lang="en-US" altLang="zh-CN" dirty="0">
                <a:solidFill>
                  <a:schemeClr val="tx1">
                    <a:lumMod val="10000"/>
                  </a:schemeClr>
                </a:solidFill>
              </a:rPr>
              <a:t>2</a:t>
            </a:r>
            <a:r>
              <a:rPr lang="zh-CN" altLang="en-US" dirty="0" smtClean="0">
                <a:solidFill>
                  <a:schemeClr val="tx1">
                    <a:lumMod val="10000"/>
                  </a:schemeClr>
                </a:solidFill>
              </a:rPr>
              <a:t>：热力图</a:t>
            </a:r>
            <a:endParaRPr lang="zh-CN" altLang="en-US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1524" y="1403241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10000"/>
                  </a:schemeClr>
                </a:solidFill>
              </a:rPr>
              <a:t>示例</a:t>
            </a:r>
            <a:r>
              <a:rPr lang="en-US" altLang="zh-CN" dirty="0" smtClean="0">
                <a:solidFill>
                  <a:schemeClr val="tx1">
                    <a:lumMod val="10000"/>
                  </a:schemeClr>
                </a:solidFill>
              </a:rPr>
              <a:t>1</a:t>
            </a:r>
            <a:r>
              <a:rPr lang="zh-CN" altLang="en-US" dirty="0" smtClean="0">
                <a:solidFill>
                  <a:schemeClr val="tx1">
                    <a:lumMod val="10000"/>
                  </a:schemeClr>
                </a:solidFill>
              </a:rPr>
              <a:t>：玫瑰图</a:t>
            </a:r>
            <a:endParaRPr lang="zh-CN" altLang="en-US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72856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4085458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1173029"/>
  <p:tag name="MH_LIBRARY" val="CONTENTS"/>
  <p:tag name="MH_TYPE" val="ENTRY"/>
  <p:tag name="ID" val="553529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1173029"/>
  <p:tag name="MH_LIBRARY" val="CONTENTS"/>
  <p:tag name="MH_TYPE" val="NUMBER"/>
  <p:tag name="ID" val="553529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1173029"/>
  <p:tag name="MH_LIBRARY" val="CONTENTS"/>
  <p:tag name="MH_TYPE" val="ENTRY"/>
  <p:tag name="ID" val="553529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1173029"/>
  <p:tag name="MH_LIBRARY" val="CONTENTS"/>
  <p:tag name="MH_TYPE" val="NUMBER"/>
  <p:tag name="ID" val="553529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4085458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4085458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4085458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4085458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4085458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4085458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1173029"/>
  <p:tag name="MH_LIBRARY" val="CONTENTS"/>
  <p:tag name="MH_TYPE" val="ENTRY"/>
  <p:tag name="ID" val="553529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711173029"/>
  <p:tag name="MH_LIBRARY" val="CONTENTS"/>
  <p:tag name="MH_TYPE" val="NUMBER"/>
  <p:tag name="ID" val="553529"/>
  <p:tag name="MH_ORDER" val="1"/>
</p:tagLst>
</file>

<file path=ppt/theme/theme1.xml><?xml version="1.0" encoding="utf-8"?>
<a:theme xmlns:a="http://schemas.openxmlformats.org/drawingml/2006/main" name="Smartbi2016(4比3)">
  <a:themeElements>
    <a:clrScheme name="Smartbi2016">
      <a:dk1>
        <a:srgbClr val="3B3B38"/>
      </a:dk1>
      <a:lt1>
        <a:srgbClr val="EDEDED"/>
      </a:lt1>
      <a:dk2>
        <a:srgbClr val="211751"/>
      </a:dk2>
      <a:lt2>
        <a:srgbClr val="FFFFFF"/>
      </a:lt2>
      <a:accent1>
        <a:srgbClr val="3798D5"/>
      </a:accent1>
      <a:accent2>
        <a:srgbClr val="1F973A"/>
      </a:accent2>
      <a:accent3>
        <a:srgbClr val="264A85"/>
      </a:accent3>
      <a:accent4>
        <a:srgbClr val="9C9900"/>
      </a:accent4>
      <a:accent5>
        <a:srgbClr val="B6292B"/>
      </a:accent5>
      <a:accent6>
        <a:srgbClr val="945305"/>
      </a:accent6>
      <a:hlink>
        <a:srgbClr val="FFC000"/>
      </a:hlink>
      <a:folHlink>
        <a:srgbClr val="A5A5A5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东南融通PPT模板（白）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东南融通PPT模板（白）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东南融通PPT模板（白）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东南融通PPT模板（白）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东南融通PPT模板（白）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东南融通PPT模板（白）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东南融通PPT模板（白）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东南融通PPT模板（白）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东南融通PPT模板（白）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东南融通PPT模板（白）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东南融通PPT模板（白）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东南融通PPT模板（白）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Smartbi2016(4比3)</Template>
  <TotalTime>446</TotalTime>
  <Words>926</Words>
  <Application>Microsoft Office PowerPoint</Application>
  <PresentationFormat>全屏显示(4:3)</PresentationFormat>
  <Paragraphs>121</Paragraphs>
  <Slides>21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Smartbi2016(4比3)</vt:lpstr>
      <vt:lpstr>Smartbi Echarts图形使用基础</vt:lpstr>
      <vt:lpstr>内容</vt:lpstr>
      <vt:lpstr>想象一下以下组成部分对应图形外观</vt:lpstr>
      <vt:lpstr>是否想对了？</vt:lpstr>
      <vt:lpstr>Smartbi设置界面</vt:lpstr>
      <vt:lpstr>Echarts图形配置项</vt:lpstr>
      <vt:lpstr>使用扩展属性</vt:lpstr>
      <vt:lpstr>扩展属性配置</vt:lpstr>
      <vt:lpstr>什么时候使用扩展属性</vt:lpstr>
      <vt:lpstr>使用扩展属性的前提条件</vt:lpstr>
      <vt:lpstr>使用扩展前提条件一：数组？</vt:lpstr>
      <vt:lpstr>使用扩展前提条件一：json？</vt:lpstr>
      <vt:lpstr>使用技巧一：在Echarts实例中找属性</vt:lpstr>
      <vt:lpstr>使用技巧二：使用echarts在线实例确认属性</vt:lpstr>
      <vt:lpstr>当用到动态效果的时候，使用扩展属性也难以达  到效果，此时我们需要考虑使用“宏”</vt:lpstr>
      <vt:lpstr>图形宏</vt:lpstr>
      <vt:lpstr>图形宏：实现动态设置图形样式</vt:lpstr>
      <vt:lpstr>饼图扩展示例</vt:lpstr>
      <vt:lpstr>最终效果：</vt:lpstr>
      <vt:lpstr>最后建议</vt:lpstr>
      <vt:lpstr>分享结束，谢谢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Miles</dc:creator>
  <cp:lastModifiedBy>xuxl</cp:lastModifiedBy>
  <cp:revision>55</cp:revision>
  <dcterms:created xsi:type="dcterms:W3CDTF">2016-06-19T04:47:27Z</dcterms:created>
  <dcterms:modified xsi:type="dcterms:W3CDTF">2016-07-29T05:39:30Z</dcterms:modified>
</cp:coreProperties>
</file>